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422" r:id="rId5"/>
  </p:sldIdLst>
  <p:sldSz cx="12192000" cy="6858000"/>
  <p:notesSz cx="7104063" cy="10234613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5B5B5B"/>
    <a:srgbClr val="545454"/>
    <a:srgbClr val="7D7D7D"/>
    <a:srgbClr val="FBCCFF"/>
    <a:srgbClr val="9F3351"/>
    <a:srgbClr val="BB4768"/>
    <a:srgbClr val="952F4B"/>
    <a:srgbClr val="B14A2F"/>
    <a:srgbClr val="863E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03" d="100"/>
          <a:sy n="103" d="100"/>
        </p:scale>
        <p:origin x="138" y="34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11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>
            <a:extLst>
              <a:ext uri="{FF2B5EF4-FFF2-40B4-BE49-F238E27FC236}">
                <a16:creationId xmlns:a16="http://schemas.microsoft.com/office/drawing/2014/main" id="{C5E20742-5573-46BB-BD8F-24CA16BB00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 rtl="0"/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B6D7B85-EAEA-4A6B-A0F2-77499ABFF2E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pPr rtl="0"/>
            <a:fld id="{B3000AF2-095F-4F4D-B54D-5C1C776B03E6}" type="datetime1">
              <a:rPr lang="es-ES" smtClean="0"/>
              <a:t>22/04/2024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9FB550B-C37E-451C-BBFC-B1D08C1182C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108"/>
            <a:ext cx="3078427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 rtl="0"/>
            <a:endParaRPr lang="es-ES"/>
          </a:p>
        </p:txBody>
      </p:sp>
      <p:sp>
        <p:nvSpPr>
          <p:cNvPr id="5" name="Marcador de posición de número de diapositiva 4">
            <a:extLst>
              <a:ext uri="{FF2B5EF4-FFF2-40B4-BE49-F238E27FC236}">
                <a16:creationId xmlns:a16="http://schemas.microsoft.com/office/drawing/2014/main" id="{43B73676-ED31-4711-B4BD-009601E8FE0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2" y="9721108"/>
            <a:ext cx="3078427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 rtl="0"/>
            <a:fld id="{60EA9E5A-CB63-4F26-AB55-CA92A0191D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14967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8427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 rtl="0"/>
            <a:endParaRPr lang="es-ES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23992" y="1"/>
            <a:ext cx="3078427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pPr rtl="0"/>
            <a:fld id="{DDE86DDD-785B-4506-BAC7-5B59380AA78F}" type="datetime1">
              <a:rPr lang="es-ES" noProof="0" smtClean="0"/>
              <a:t>22/04/2024</a:t>
            </a:fld>
            <a:endParaRPr lang="es-ES" noProof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1288" y="768350"/>
            <a:ext cx="682148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rtl="0"/>
            <a:endParaRPr lang="es-ES" noProof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 rtl="0"/>
            <a:fld id="{09C6AC94-71CA-4263-A9B9-0EC6F0D4D468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2209200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9C6AC94-71CA-4263-A9B9-0EC6F0D4D468}" type="slidenum">
              <a:rPr lang="es-ES" smtClean="0"/>
              <a:pPr rtl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0876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AE17A1-CE63-45DC-A38C-9A96AF348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875972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80631F54-D530-4403-AEE1-BE2233351EE7}"/>
              </a:ext>
            </a:extLst>
          </p:cNvPr>
          <p:cNvSpPr/>
          <p:nvPr/>
        </p:nvSpPr>
        <p:spPr bwMode="auto">
          <a:xfrm>
            <a:off x="0" y="5867400"/>
            <a:ext cx="12192000" cy="5715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noProof="0"/>
          </a:p>
        </p:txBody>
      </p:sp>
      <p:sp>
        <p:nvSpPr>
          <p:cNvPr id="9" name="Línea 5">
            <a:extLst>
              <a:ext uri="{FF2B5EF4-FFF2-40B4-BE49-F238E27FC236}">
                <a16:creationId xmlns:a16="http://schemas.microsoft.com/office/drawing/2014/main" id="{61B8C521-5D73-45FE-B47A-06AC6E45BD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3124200"/>
            <a:ext cx="1056" cy="1056"/>
          </a:xfrm>
          <a:prstGeom prst="line">
            <a:avLst/>
          </a:prstGeom>
          <a:gradFill flip="none" rotWithShape="1">
            <a:gsLst>
              <a:gs pos="0">
                <a:srgbClr val="A33537"/>
              </a:gs>
              <a:gs pos="100000">
                <a:srgbClr val="8F2527"/>
              </a:gs>
            </a:gsLst>
            <a:lin ang="5400000" scaled="0"/>
            <a:tileRect/>
          </a:gradFill>
          <a:ln w="28575" cap="flat" cmpd="sng" algn="ctr">
            <a:solidFill>
              <a:srgbClr val="FFFEFB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lIns="18288" tIns="18288" rIns="18288" bIns="18288" rtlCol="0" anchor="ctr" anchorCtr="1"/>
          <a:lstStyle/>
          <a:p>
            <a:pPr algn="ctr" rtl="0">
              <a:lnSpc>
                <a:spcPct val="85000"/>
              </a:lnSpc>
              <a:spcBef>
                <a:spcPts val="20"/>
              </a:spcBef>
            </a:pPr>
            <a:endParaRPr lang="es-ES" sz="1600" noProof="0">
              <a:solidFill>
                <a:srgbClr val="FFFFFF"/>
              </a:solidFill>
              <a:latin typeface="Arial Narrow" pitchFamily="112" charset="0"/>
            </a:endParaRPr>
          </a:p>
        </p:txBody>
      </p:sp>
      <p:sp>
        <p:nvSpPr>
          <p:cNvPr id="10" name="Línea 6">
            <a:extLst>
              <a:ext uri="{FF2B5EF4-FFF2-40B4-BE49-F238E27FC236}">
                <a16:creationId xmlns:a16="http://schemas.microsoft.com/office/drawing/2014/main" id="{17D6A544-22BA-409A-9884-411C6B4D7BF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3124200"/>
            <a:ext cx="1056" cy="1056"/>
          </a:xfrm>
          <a:prstGeom prst="line">
            <a:avLst/>
          </a:prstGeom>
          <a:gradFill flip="none" rotWithShape="1">
            <a:gsLst>
              <a:gs pos="0">
                <a:srgbClr val="A33537"/>
              </a:gs>
              <a:gs pos="100000">
                <a:srgbClr val="8F2527"/>
              </a:gs>
            </a:gsLst>
            <a:lin ang="5400000" scaled="0"/>
            <a:tileRect/>
          </a:gradFill>
          <a:ln w="28575" cap="flat" cmpd="sng" algn="ctr">
            <a:solidFill>
              <a:srgbClr val="FFFEFB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lIns="18288" tIns="18288" rIns="18288" bIns="18288" rtlCol="0" anchor="ctr" anchorCtr="1"/>
          <a:lstStyle/>
          <a:p>
            <a:pPr algn="ctr" rtl="0">
              <a:lnSpc>
                <a:spcPct val="85000"/>
              </a:lnSpc>
              <a:spcBef>
                <a:spcPts val="20"/>
              </a:spcBef>
            </a:pPr>
            <a:endParaRPr lang="es-ES" sz="1600" noProof="0">
              <a:solidFill>
                <a:srgbClr val="FFFFFF"/>
              </a:solidFill>
              <a:latin typeface="Arial Narrow" pitchFamily="112" charset="0"/>
            </a:endParaRPr>
          </a:p>
        </p:txBody>
      </p:sp>
      <p:sp>
        <p:nvSpPr>
          <p:cNvPr id="11" name="Línea 7">
            <a:extLst>
              <a:ext uri="{FF2B5EF4-FFF2-40B4-BE49-F238E27FC236}">
                <a16:creationId xmlns:a16="http://schemas.microsoft.com/office/drawing/2014/main" id="{E440C1BE-D65B-4CF4-BF7A-F36CD7D069C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3124200"/>
            <a:ext cx="1056" cy="1056"/>
          </a:xfrm>
          <a:prstGeom prst="line">
            <a:avLst/>
          </a:prstGeom>
          <a:gradFill flip="none" rotWithShape="1">
            <a:gsLst>
              <a:gs pos="0">
                <a:srgbClr val="A33537"/>
              </a:gs>
              <a:gs pos="100000">
                <a:srgbClr val="8F2527"/>
              </a:gs>
            </a:gsLst>
            <a:lin ang="5400000" scaled="0"/>
            <a:tileRect/>
          </a:gradFill>
          <a:ln w="28575" cap="flat" cmpd="sng" algn="ctr">
            <a:solidFill>
              <a:srgbClr val="FFFEFB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lIns="18288" tIns="18288" rIns="18288" bIns="18288" rtlCol="0" anchor="ctr" anchorCtr="1"/>
          <a:lstStyle/>
          <a:p>
            <a:pPr algn="ctr" rtl="0">
              <a:lnSpc>
                <a:spcPct val="85000"/>
              </a:lnSpc>
              <a:spcBef>
                <a:spcPts val="20"/>
              </a:spcBef>
            </a:pPr>
            <a:endParaRPr lang="es-ES" sz="1600" noProof="0">
              <a:solidFill>
                <a:srgbClr val="FFFFFF"/>
              </a:solidFill>
              <a:latin typeface="Arial Narrow" pitchFamily="112" charset="0"/>
            </a:endParaRPr>
          </a:p>
        </p:txBody>
      </p:sp>
      <p:sp>
        <p:nvSpPr>
          <p:cNvPr id="12" name="Forma libre 8">
            <a:extLst>
              <a:ext uri="{FF2B5EF4-FFF2-40B4-BE49-F238E27FC236}">
                <a16:creationId xmlns:a16="http://schemas.microsoft.com/office/drawing/2014/main" id="{E853FC93-62E0-4007-B1D3-D62DAE9BB5D7}"/>
              </a:ext>
            </a:extLst>
          </p:cNvPr>
          <p:cNvSpPr>
            <a:spLocks/>
          </p:cNvSpPr>
          <p:nvPr/>
        </p:nvSpPr>
        <p:spPr bwMode="auto">
          <a:xfrm>
            <a:off x="5088720" y="843566"/>
            <a:ext cx="1007280" cy="2280634"/>
          </a:xfrm>
          <a:custGeom>
            <a:avLst/>
            <a:gdLst/>
            <a:ahLst/>
            <a:cxnLst>
              <a:cxn ang="0">
                <a:pos x="641" y="566"/>
              </a:cxn>
              <a:cxn ang="0">
                <a:pos x="641" y="566"/>
              </a:cxn>
              <a:cxn ang="0">
                <a:pos x="598" y="485"/>
              </a:cxn>
              <a:cxn ang="0">
                <a:pos x="598" y="485"/>
              </a:cxn>
              <a:cxn ang="0">
                <a:pos x="564" y="422"/>
              </a:cxn>
              <a:cxn ang="0">
                <a:pos x="526" y="359"/>
              </a:cxn>
              <a:cxn ang="0">
                <a:pos x="526" y="359"/>
              </a:cxn>
              <a:cxn ang="0">
                <a:pos x="488" y="297"/>
              </a:cxn>
              <a:cxn ang="0">
                <a:pos x="446" y="236"/>
              </a:cxn>
              <a:cxn ang="0">
                <a:pos x="446" y="236"/>
              </a:cxn>
              <a:cxn ang="0">
                <a:pos x="402" y="176"/>
              </a:cxn>
              <a:cxn ang="0">
                <a:pos x="356" y="116"/>
              </a:cxn>
              <a:cxn ang="0">
                <a:pos x="356" y="116"/>
              </a:cxn>
              <a:cxn ang="0">
                <a:pos x="332" y="86"/>
              </a:cxn>
              <a:cxn ang="0">
                <a:pos x="306" y="57"/>
              </a:cxn>
              <a:cxn ang="0">
                <a:pos x="281" y="29"/>
              </a:cxn>
              <a:cxn ang="0">
                <a:pos x="252" y="0"/>
              </a:cxn>
              <a:cxn ang="0">
                <a:pos x="252" y="0"/>
              </a:cxn>
              <a:cxn ang="0">
                <a:pos x="246" y="40"/>
              </a:cxn>
              <a:cxn ang="0">
                <a:pos x="242" y="79"/>
              </a:cxn>
              <a:cxn ang="0">
                <a:pos x="238" y="117"/>
              </a:cxn>
              <a:cxn ang="0">
                <a:pos x="236" y="156"/>
              </a:cxn>
              <a:cxn ang="0">
                <a:pos x="236" y="156"/>
              </a:cxn>
              <a:cxn ang="0">
                <a:pos x="233" y="230"/>
              </a:cxn>
              <a:cxn ang="0">
                <a:pos x="233" y="304"/>
              </a:cxn>
              <a:cxn ang="0">
                <a:pos x="233" y="304"/>
              </a:cxn>
              <a:cxn ang="0">
                <a:pos x="236" y="379"/>
              </a:cxn>
              <a:cxn ang="0">
                <a:pos x="241" y="452"/>
              </a:cxn>
              <a:cxn ang="0">
                <a:pos x="241" y="452"/>
              </a:cxn>
              <a:cxn ang="0">
                <a:pos x="248" y="525"/>
              </a:cxn>
              <a:cxn ang="0">
                <a:pos x="258" y="596"/>
              </a:cxn>
              <a:cxn ang="0">
                <a:pos x="258" y="596"/>
              </a:cxn>
              <a:cxn ang="0">
                <a:pos x="271" y="686"/>
              </a:cxn>
              <a:cxn ang="0">
                <a:pos x="271" y="686"/>
              </a:cxn>
              <a:cxn ang="0">
                <a:pos x="236" y="703"/>
              </a:cxn>
              <a:cxn ang="0">
                <a:pos x="202" y="720"/>
              </a:cxn>
              <a:cxn ang="0">
                <a:pos x="168" y="739"/>
              </a:cxn>
              <a:cxn ang="0">
                <a:pos x="135" y="759"/>
              </a:cxn>
              <a:cxn ang="0">
                <a:pos x="100" y="781"/>
              </a:cxn>
              <a:cxn ang="0">
                <a:pos x="68" y="802"/>
              </a:cxn>
              <a:cxn ang="0">
                <a:pos x="33" y="825"/>
              </a:cxn>
              <a:cxn ang="0">
                <a:pos x="0" y="848"/>
              </a:cxn>
              <a:cxn ang="0">
                <a:pos x="954" y="2160"/>
              </a:cxn>
              <a:cxn ang="0">
                <a:pos x="954" y="537"/>
              </a:cxn>
              <a:cxn ang="0">
                <a:pos x="954" y="537"/>
              </a:cxn>
              <a:cxn ang="0">
                <a:pos x="914" y="539"/>
              </a:cxn>
              <a:cxn ang="0">
                <a:pos x="872" y="540"/>
              </a:cxn>
              <a:cxn ang="0">
                <a:pos x="834" y="542"/>
              </a:cxn>
              <a:cxn ang="0">
                <a:pos x="794" y="545"/>
              </a:cxn>
              <a:cxn ang="0">
                <a:pos x="755" y="549"/>
              </a:cxn>
              <a:cxn ang="0">
                <a:pos x="717" y="553"/>
              </a:cxn>
              <a:cxn ang="0">
                <a:pos x="678" y="559"/>
              </a:cxn>
              <a:cxn ang="0">
                <a:pos x="641" y="566"/>
              </a:cxn>
              <a:cxn ang="0">
                <a:pos x="641" y="566"/>
              </a:cxn>
            </a:cxnLst>
            <a:rect l="0" t="0" r="r" b="b"/>
            <a:pathLst>
              <a:path w="954" h="2160">
                <a:moveTo>
                  <a:pt x="641" y="566"/>
                </a:moveTo>
                <a:lnTo>
                  <a:pt x="641" y="566"/>
                </a:lnTo>
                <a:lnTo>
                  <a:pt x="598" y="485"/>
                </a:lnTo>
                <a:lnTo>
                  <a:pt x="598" y="485"/>
                </a:lnTo>
                <a:lnTo>
                  <a:pt x="564" y="422"/>
                </a:lnTo>
                <a:lnTo>
                  <a:pt x="526" y="359"/>
                </a:lnTo>
                <a:lnTo>
                  <a:pt x="526" y="359"/>
                </a:lnTo>
                <a:lnTo>
                  <a:pt x="488" y="297"/>
                </a:lnTo>
                <a:lnTo>
                  <a:pt x="446" y="236"/>
                </a:lnTo>
                <a:lnTo>
                  <a:pt x="446" y="236"/>
                </a:lnTo>
                <a:lnTo>
                  <a:pt x="402" y="176"/>
                </a:lnTo>
                <a:lnTo>
                  <a:pt x="356" y="116"/>
                </a:lnTo>
                <a:lnTo>
                  <a:pt x="356" y="116"/>
                </a:lnTo>
                <a:lnTo>
                  <a:pt x="332" y="86"/>
                </a:lnTo>
                <a:lnTo>
                  <a:pt x="306" y="57"/>
                </a:lnTo>
                <a:lnTo>
                  <a:pt x="281" y="29"/>
                </a:lnTo>
                <a:lnTo>
                  <a:pt x="252" y="0"/>
                </a:lnTo>
                <a:lnTo>
                  <a:pt x="252" y="0"/>
                </a:lnTo>
                <a:lnTo>
                  <a:pt x="246" y="40"/>
                </a:lnTo>
                <a:lnTo>
                  <a:pt x="242" y="79"/>
                </a:lnTo>
                <a:lnTo>
                  <a:pt x="238" y="117"/>
                </a:lnTo>
                <a:lnTo>
                  <a:pt x="236" y="156"/>
                </a:lnTo>
                <a:lnTo>
                  <a:pt x="236" y="156"/>
                </a:lnTo>
                <a:lnTo>
                  <a:pt x="233" y="230"/>
                </a:lnTo>
                <a:lnTo>
                  <a:pt x="233" y="304"/>
                </a:lnTo>
                <a:lnTo>
                  <a:pt x="233" y="304"/>
                </a:lnTo>
                <a:lnTo>
                  <a:pt x="236" y="379"/>
                </a:lnTo>
                <a:lnTo>
                  <a:pt x="241" y="452"/>
                </a:lnTo>
                <a:lnTo>
                  <a:pt x="241" y="452"/>
                </a:lnTo>
                <a:lnTo>
                  <a:pt x="248" y="525"/>
                </a:lnTo>
                <a:lnTo>
                  <a:pt x="258" y="596"/>
                </a:lnTo>
                <a:lnTo>
                  <a:pt x="258" y="596"/>
                </a:lnTo>
                <a:lnTo>
                  <a:pt x="271" y="686"/>
                </a:lnTo>
                <a:lnTo>
                  <a:pt x="271" y="686"/>
                </a:lnTo>
                <a:lnTo>
                  <a:pt x="236" y="703"/>
                </a:lnTo>
                <a:lnTo>
                  <a:pt x="202" y="720"/>
                </a:lnTo>
                <a:lnTo>
                  <a:pt x="168" y="739"/>
                </a:lnTo>
                <a:lnTo>
                  <a:pt x="135" y="759"/>
                </a:lnTo>
                <a:lnTo>
                  <a:pt x="100" y="781"/>
                </a:lnTo>
                <a:lnTo>
                  <a:pt x="68" y="802"/>
                </a:lnTo>
                <a:lnTo>
                  <a:pt x="33" y="825"/>
                </a:lnTo>
                <a:lnTo>
                  <a:pt x="0" y="848"/>
                </a:lnTo>
                <a:lnTo>
                  <a:pt x="954" y="2160"/>
                </a:lnTo>
                <a:lnTo>
                  <a:pt x="954" y="537"/>
                </a:lnTo>
                <a:lnTo>
                  <a:pt x="954" y="537"/>
                </a:lnTo>
                <a:lnTo>
                  <a:pt x="914" y="539"/>
                </a:lnTo>
                <a:lnTo>
                  <a:pt x="872" y="540"/>
                </a:lnTo>
                <a:lnTo>
                  <a:pt x="834" y="542"/>
                </a:lnTo>
                <a:lnTo>
                  <a:pt x="794" y="545"/>
                </a:lnTo>
                <a:lnTo>
                  <a:pt x="755" y="549"/>
                </a:lnTo>
                <a:lnTo>
                  <a:pt x="717" y="553"/>
                </a:lnTo>
                <a:lnTo>
                  <a:pt x="678" y="559"/>
                </a:lnTo>
                <a:lnTo>
                  <a:pt x="641" y="566"/>
                </a:lnTo>
                <a:lnTo>
                  <a:pt x="641" y="566"/>
                </a:lnTo>
                <a:close/>
              </a:path>
            </a:pathLst>
          </a:custGeom>
          <a:gradFill flip="none" rotWithShape="1">
            <a:gsLst>
              <a:gs pos="0">
                <a:schemeClr val="accent2">
                  <a:lumMod val="75000"/>
                </a:schemeClr>
              </a:gs>
              <a:gs pos="100000">
                <a:schemeClr val="accent2">
                  <a:lumMod val="50000"/>
                </a:schemeClr>
              </a:gs>
            </a:gsLst>
            <a:lin ang="5400000" scaled="0"/>
            <a:tileRect/>
          </a:gradFill>
          <a:ln w="28575" cap="flat" cmpd="sng" algn="ctr">
            <a:solidFill>
              <a:srgbClr val="FFFEFB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lIns="18288" tIns="18288" rIns="18288" bIns="18288" rtlCol="0" anchor="ctr" anchorCtr="1"/>
          <a:lstStyle/>
          <a:p>
            <a:pPr algn="ctr" rtl="0">
              <a:lnSpc>
                <a:spcPct val="85000"/>
              </a:lnSpc>
              <a:spcBef>
                <a:spcPts val="20"/>
              </a:spcBef>
            </a:pPr>
            <a:endParaRPr lang="es-ES" sz="1600" noProof="0">
              <a:solidFill>
                <a:srgbClr val="FFFFFF"/>
              </a:solidFill>
              <a:latin typeface="Arial Narrow" pitchFamily="112" charset="0"/>
            </a:endParaRPr>
          </a:p>
        </p:txBody>
      </p:sp>
      <p:sp>
        <p:nvSpPr>
          <p:cNvPr id="13" name="Forma libre 9">
            <a:extLst>
              <a:ext uri="{FF2B5EF4-FFF2-40B4-BE49-F238E27FC236}">
                <a16:creationId xmlns:a16="http://schemas.microsoft.com/office/drawing/2014/main" id="{A6727DDE-CBCF-4AFD-AB74-A919724802A8}"/>
              </a:ext>
            </a:extLst>
          </p:cNvPr>
          <p:cNvSpPr>
            <a:spLocks/>
          </p:cNvSpPr>
          <p:nvPr/>
        </p:nvSpPr>
        <p:spPr bwMode="auto">
          <a:xfrm>
            <a:off x="4156406" y="1714642"/>
            <a:ext cx="1939595" cy="1409559"/>
          </a:xfrm>
          <a:custGeom>
            <a:avLst/>
            <a:gdLst/>
            <a:ahLst/>
            <a:cxnLst>
              <a:cxn ang="0">
                <a:pos x="1837" y="1335"/>
              </a:cxn>
              <a:cxn ang="0">
                <a:pos x="883" y="23"/>
              </a:cxn>
              <a:cxn ang="0">
                <a:pos x="883" y="23"/>
              </a:cxn>
              <a:cxn ang="0">
                <a:pos x="850" y="47"/>
              </a:cxn>
              <a:cxn ang="0">
                <a:pos x="819" y="71"/>
              </a:cxn>
              <a:cxn ang="0">
                <a:pos x="788" y="97"/>
              </a:cxn>
              <a:cxn ang="0">
                <a:pos x="757" y="123"/>
              </a:cxn>
              <a:cxn ang="0">
                <a:pos x="729" y="149"/>
              </a:cxn>
              <a:cxn ang="0">
                <a:pos x="700" y="176"/>
              </a:cxn>
              <a:cxn ang="0">
                <a:pos x="673" y="203"/>
              </a:cxn>
              <a:cxn ang="0">
                <a:pos x="646" y="230"/>
              </a:cxn>
              <a:cxn ang="0">
                <a:pos x="646" y="230"/>
              </a:cxn>
              <a:cxn ang="0">
                <a:pos x="564" y="189"/>
              </a:cxn>
              <a:cxn ang="0">
                <a:pos x="564" y="189"/>
              </a:cxn>
              <a:cxn ang="0">
                <a:pos x="499" y="159"/>
              </a:cxn>
              <a:cxn ang="0">
                <a:pos x="499" y="159"/>
              </a:cxn>
              <a:cxn ang="0">
                <a:pos x="433" y="128"/>
              </a:cxn>
              <a:cxn ang="0">
                <a:pos x="433" y="128"/>
              </a:cxn>
              <a:cxn ang="0">
                <a:pos x="364" y="101"/>
              </a:cxn>
              <a:cxn ang="0">
                <a:pos x="296" y="77"/>
              </a:cxn>
              <a:cxn ang="0">
                <a:pos x="296" y="77"/>
              </a:cxn>
              <a:cxn ang="0">
                <a:pos x="224" y="53"/>
              </a:cxn>
              <a:cxn ang="0">
                <a:pos x="151" y="33"/>
              </a:cxn>
              <a:cxn ang="0">
                <a:pos x="151" y="33"/>
              </a:cxn>
              <a:cxn ang="0">
                <a:pos x="115" y="23"/>
              </a:cxn>
              <a:cxn ang="0">
                <a:pos x="77" y="14"/>
              </a:cxn>
              <a:cxn ang="0">
                <a:pos x="38" y="7"/>
              </a:cxn>
              <a:cxn ang="0">
                <a:pos x="0" y="0"/>
              </a:cxn>
              <a:cxn ang="0">
                <a:pos x="0" y="0"/>
              </a:cxn>
              <a:cxn ang="0">
                <a:pos x="17" y="36"/>
              </a:cxn>
              <a:cxn ang="0">
                <a:pos x="37" y="70"/>
              </a:cxn>
              <a:cxn ang="0">
                <a:pos x="57" y="103"/>
              </a:cxn>
              <a:cxn ang="0">
                <a:pos x="77" y="136"/>
              </a:cxn>
              <a:cxn ang="0">
                <a:pos x="77" y="136"/>
              </a:cxn>
              <a:cxn ang="0">
                <a:pos x="118" y="199"/>
              </a:cxn>
              <a:cxn ang="0">
                <a:pos x="163" y="259"/>
              </a:cxn>
              <a:cxn ang="0">
                <a:pos x="163" y="259"/>
              </a:cxn>
              <a:cxn ang="0">
                <a:pos x="208" y="316"/>
              </a:cxn>
              <a:cxn ang="0">
                <a:pos x="256" y="373"/>
              </a:cxn>
              <a:cxn ang="0">
                <a:pos x="256" y="373"/>
              </a:cxn>
              <a:cxn ang="0">
                <a:pos x="304" y="427"/>
              </a:cxn>
              <a:cxn ang="0">
                <a:pos x="304" y="427"/>
              </a:cxn>
              <a:cxn ang="0">
                <a:pos x="353" y="480"/>
              </a:cxn>
              <a:cxn ang="0">
                <a:pos x="353" y="480"/>
              </a:cxn>
              <a:cxn ang="0">
                <a:pos x="417" y="544"/>
              </a:cxn>
              <a:cxn ang="0">
                <a:pos x="417" y="544"/>
              </a:cxn>
              <a:cxn ang="0">
                <a:pos x="400" y="579"/>
              </a:cxn>
              <a:cxn ang="0">
                <a:pos x="383" y="613"/>
              </a:cxn>
              <a:cxn ang="0">
                <a:pos x="366" y="649"/>
              </a:cxn>
              <a:cxn ang="0">
                <a:pos x="350" y="685"/>
              </a:cxn>
              <a:cxn ang="0">
                <a:pos x="336" y="720"/>
              </a:cxn>
              <a:cxn ang="0">
                <a:pos x="320" y="757"/>
              </a:cxn>
              <a:cxn ang="0">
                <a:pos x="307" y="796"/>
              </a:cxn>
              <a:cxn ang="0">
                <a:pos x="294" y="835"/>
              </a:cxn>
              <a:cxn ang="0">
                <a:pos x="1837" y="1335"/>
              </a:cxn>
            </a:cxnLst>
            <a:rect l="0" t="0" r="r" b="b"/>
            <a:pathLst>
              <a:path w="1837" h="1335">
                <a:moveTo>
                  <a:pt x="1837" y="1335"/>
                </a:moveTo>
                <a:lnTo>
                  <a:pt x="883" y="23"/>
                </a:lnTo>
                <a:lnTo>
                  <a:pt x="883" y="23"/>
                </a:lnTo>
                <a:lnTo>
                  <a:pt x="850" y="47"/>
                </a:lnTo>
                <a:lnTo>
                  <a:pt x="819" y="71"/>
                </a:lnTo>
                <a:lnTo>
                  <a:pt x="788" y="97"/>
                </a:lnTo>
                <a:lnTo>
                  <a:pt x="757" y="123"/>
                </a:lnTo>
                <a:lnTo>
                  <a:pt x="729" y="149"/>
                </a:lnTo>
                <a:lnTo>
                  <a:pt x="700" y="176"/>
                </a:lnTo>
                <a:lnTo>
                  <a:pt x="673" y="203"/>
                </a:lnTo>
                <a:lnTo>
                  <a:pt x="646" y="230"/>
                </a:lnTo>
                <a:lnTo>
                  <a:pt x="646" y="230"/>
                </a:lnTo>
                <a:lnTo>
                  <a:pt x="564" y="189"/>
                </a:lnTo>
                <a:lnTo>
                  <a:pt x="564" y="189"/>
                </a:lnTo>
                <a:lnTo>
                  <a:pt x="499" y="159"/>
                </a:lnTo>
                <a:lnTo>
                  <a:pt x="499" y="159"/>
                </a:lnTo>
                <a:lnTo>
                  <a:pt x="433" y="128"/>
                </a:lnTo>
                <a:lnTo>
                  <a:pt x="433" y="128"/>
                </a:lnTo>
                <a:lnTo>
                  <a:pt x="364" y="101"/>
                </a:lnTo>
                <a:lnTo>
                  <a:pt x="296" y="77"/>
                </a:lnTo>
                <a:lnTo>
                  <a:pt x="296" y="77"/>
                </a:lnTo>
                <a:lnTo>
                  <a:pt x="224" y="53"/>
                </a:lnTo>
                <a:lnTo>
                  <a:pt x="151" y="33"/>
                </a:lnTo>
                <a:lnTo>
                  <a:pt x="151" y="33"/>
                </a:lnTo>
                <a:lnTo>
                  <a:pt x="115" y="23"/>
                </a:lnTo>
                <a:lnTo>
                  <a:pt x="77" y="14"/>
                </a:lnTo>
                <a:lnTo>
                  <a:pt x="38" y="7"/>
                </a:lnTo>
                <a:lnTo>
                  <a:pt x="0" y="0"/>
                </a:lnTo>
                <a:lnTo>
                  <a:pt x="0" y="0"/>
                </a:lnTo>
                <a:lnTo>
                  <a:pt x="17" y="36"/>
                </a:lnTo>
                <a:lnTo>
                  <a:pt x="37" y="70"/>
                </a:lnTo>
                <a:lnTo>
                  <a:pt x="57" y="103"/>
                </a:lnTo>
                <a:lnTo>
                  <a:pt x="77" y="136"/>
                </a:lnTo>
                <a:lnTo>
                  <a:pt x="77" y="136"/>
                </a:lnTo>
                <a:lnTo>
                  <a:pt x="118" y="199"/>
                </a:lnTo>
                <a:lnTo>
                  <a:pt x="163" y="259"/>
                </a:lnTo>
                <a:lnTo>
                  <a:pt x="163" y="259"/>
                </a:lnTo>
                <a:lnTo>
                  <a:pt x="208" y="316"/>
                </a:lnTo>
                <a:lnTo>
                  <a:pt x="256" y="373"/>
                </a:lnTo>
                <a:lnTo>
                  <a:pt x="256" y="373"/>
                </a:lnTo>
                <a:lnTo>
                  <a:pt x="304" y="427"/>
                </a:lnTo>
                <a:lnTo>
                  <a:pt x="304" y="427"/>
                </a:lnTo>
                <a:lnTo>
                  <a:pt x="353" y="480"/>
                </a:lnTo>
                <a:lnTo>
                  <a:pt x="353" y="480"/>
                </a:lnTo>
                <a:lnTo>
                  <a:pt x="417" y="544"/>
                </a:lnTo>
                <a:lnTo>
                  <a:pt x="417" y="544"/>
                </a:lnTo>
                <a:lnTo>
                  <a:pt x="400" y="579"/>
                </a:lnTo>
                <a:lnTo>
                  <a:pt x="383" y="613"/>
                </a:lnTo>
                <a:lnTo>
                  <a:pt x="366" y="649"/>
                </a:lnTo>
                <a:lnTo>
                  <a:pt x="350" y="685"/>
                </a:lnTo>
                <a:lnTo>
                  <a:pt x="336" y="720"/>
                </a:lnTo>
                <a:lnTo>
                  <a:pt x="320" y="757"/>
                </a:lnTo>
                <a:lnTo>
                  <a:pt x="307" y="796"/>
                </a:lnTo>
                <a:lnTo>
                  <a:pt x="294" y="835"/>
                </a:lnTo>
                <a:lnTo>
                  <a:pt x="1837" y="1335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lumMod val="50000"/>
                </a:schemeClr>
              </a:gs>
              <a:gs pos="100000">
                <a:schemeClr val="accent4">
                  <a:lumMod val="75000"/>
                </a:schemeClr>
              </a:gs>
            </a:gsLst>
            <a:lin ang="5400000" scaled="0"/>
            <a:tileRect/>
          </a:gradFill>
          <a:ln w="28575" cap="flat" cmpd="sng" algn="ctr">
            <a:solidFill>
              <a:srgbClr val="FFFEFB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lIns="18288" tIns="18288" rIns="18288" bIns="18288" rtlCol="0" anchor="ctr" anchorCtr="1"/>
          <a:lstStyle/>
          <a:p>
            <a:pPr algn="ctr" rtl="0">
              <a:lnSpc>
                <a:spcPct val="85000"/>
              </a:lnSpc>
              <a:spcBef>
                <a:spcPts val="20"/>
              </a:spcBef>
            </a:pPr>
            <a:endParaRPr lang="es-ES" sz="1600" noProof="0">
              <a:solidFill>
                <a:srgbClr val="FFFFFF"/>
              </a:solidFill>
              <a:latin typeface="Arial Narrow" pitchFamily="112" charset="0"/>
            </a:endParaRPr>
          </a:p>
        </p:txBody>
      </p:sp>
      <p:sp>
        <p:nvSpPr>
          <p:cNvPr id="14" name="Forma libre 10">
            <a:extLst>
              <a:ext uri="{FF2B5EF4-FFF2-40B4-BE49-F238E27FC236}">
                <a16:creationId xmlns:a16="http://schemas.microsoft.com/office/drawing/2014/main" id="{A50C05C2-C008-4147-8385-88CA1DA4F5EE}"/>
              </a:ext>
            </a:extLst>
          </p:cNvPr>
          <p:cNvSpPr>
            <a:spLocks/>
          </p:cNvSpPr>
          <p:nvPr/>
        </p:nvSpPr>
        <p:spPr bwMode="auto">
          <a:xfrm>
            <a:off x="3697111" y="2596275"/>
            <a:ext cx="2398889" cy="1057961"/>
          </a:xfrm>
          <a:custGeom>
            <a:avLst/>
            <a:gdLst/>
            <a:ahLst/>
            <a:cxnLst>
              <a:cxn ang="0">
                <a:pos x="2272" y="500"/>
              </a:cxn>
              <a:cxn ang="0">
                <a:pos x="729" y="0"/>
              </a:cxn>
              <a:cxn ang="0">
                <a:pos x="729" y="0"/>
              </a:cxn>
              <a:cxn ang="0">
                <a:pos x="716" y="38"/>
              </a:cxn>
              <a:cxn ang="0">
                <a:pos x="706" y="77"/>
              </a:cxn>
              <a:cxn ang="0">
                <a:pos x="695" y="115"/>
              </a:cxn>
              <a:cxn ang="0">
                <a:pos x="686" y="153"/>
              </a:cxn>
              <a:cxn ang="0">
                <a:pos x="678" y="191"/>
              </a:cxn>
              <a:cxn ang="0">
                <a:pos x="671" y="230"/>
              </a:cxn>
              <a:cxn ang="0">
                <a:pos x="665" y="267"/>
              </a:cxn>
              <a:cxn ang="0">
                <a:pos x="659" y="306"/>
              </a:cxn>
              <a:cxn ang="0">
                <a:pos x="659" y="306"/>
              </a:cxn>
              <a:cxn ang="0">
                <a:pos x="569" y="320"/>
              </a:cxn>
              <a:cxn ang="0">
                <a:pos x="569" y="320"/>
              </a:cxn>
              <a:cxn ang="0">
                <a:pos x="498" y="334"/>
              </a:cxn>
              <a:cxn ang="0">
                <a:pos x="498" y="334"/>
              </a:cxn>
              <a:cxn ang="0">
                <a:pos x="426" y="350"/>
              </a:cxn>
              <a:cxn ang="0">
                <a:pos x="426" y="350"/>
              </a:cxn>
              <a:cxn ang="0">
                <a:pos x="356" y="367"/>
              </a:cxn>
              <a:cxn ang="0">
                <a:pos x="285" y="388"/>
              </a:cxn>
              <a:cxn ang="0">
                <a:pos x="285" y="388"/>
              </a:cxn>
              <a:cxn ang="0">
                <a:pos x="213" y="411"/>
              </a:cxn>
              <a:cxn ang="0">
                <a:pos x="143" y="436"/>
              </a:cxn>
              <a:cxn ang="0">
                <a:pos x="143" y="436"/>
              </a:cxn>
              <a:cxn ang="0">
                <a:pos x="107" y="450"/>
              </a:cxn>
              <a:cxn ang="0">
                <a:pos x="71" y="466"/>
              </a:cxn>
              <a:cxn ang="0">
                <a:pos x="36" y="483"/>
              </a:cxn>
              <a:cxn ang="0">
                <a:pos x="0" y="500"/>
              </a:cxn>
              <a:cxn ang="0">
                <a:pos x="0" y="500"/>
              </a:cxn>
              <a:cxn ang="0">
                <a:pos x="36" y="519"/>
              </a:cxn>
              <a:cxn ang="0">
                <a:pos x="71" y="534"/>
              </a:cxn>
              <a:cxn ang="0">
                <a:pos x="107" y="550"/>
              </a:cxn>
              <a:cxn ang="0">
                <a:pos x="143" y="564"/>
              </a:cxn>
              <a:cxn ang="0">
                <a:pos x="143" y="564"/>
              </a:cxn>
              <a:cxn ang="0">
                <a:pos x="213" y="590"/>
              </a:cxn>
              <a:cxn ang="0">
                <a:pos x="285" y="613"/>
              </a:cxn>
              <a:cxn ang="0">
                <a:pos x="285" y="613"/>
              </a:cxn>
              <a:cxn ang="0">
                <a:pos x="356" y="633"/>
              </a:cxn>
              <a:cxn ang="0">
                <a:pos x="426" y="652"/>
              </a:cxn>
              <a:cxn ang="0">
                <a:pos x="426" y="652"/>
              </a:cxn>
              <a:cxn ang="0">
                <a:pos x="498" y="667"/>
              </a:cxn>
              <a:cxn ang="0">
                <a:pos x="498" y="667"/>
              </a:cxn>
              <a:cxn ang="0">
                <a:pos x="569" y="680"/>
              </a:cxn>
              <a:cxn ang="0">
                <a:pos x="569" y="680"/>
              </a:cxn>
              <a:cxn ang="0">
                <a:pos x="659" y="696"/>
              </a:cxn>
              <a:cxn ang="0">
                <a:pos x="659" y="696"/>
              </a:cxn>
              <a:cxn ang="0">
                <a:pos x="665" y="733"/>
              </a:cxn>
              <a:cxn ang="0">
                <a:pos x="671" y="772"/>
              </a:cxn>
              <a:cxn ang="0">
                <a:pos x="678" y="809"/>
              </a:cxn>
              <a:cxn ang="0">
                <a:pos x="686" y="847"/>
              </a:cxn>
              <a:cxn ang="0">
                <a:pos x="695" y="886"/>
              </a:cxn>
              <a:cxn ang="0">
                <a:pos x="706" y="925"/>
              </a:cxn>
              <a:cxn ang="0">
                <a:pos x="716" y="963"/>
              </a:cxn>
              <a:cxn ang="0">
                <a:pos x="729" y="1002"/>
              </a:cxn>
              <a:cxn ang="0">
                <a:pos x="2272" y="500"/>
              </a:cxn>
            </a:cxnLst>
            <a:rect l="0" t="0" r="r" b="b"/>
            <a:pathLst>
              <a:path w="2272" h="1002">
                <a:moveTo>
                  <a:pt x="2272" y="500"/>
                </a:moveTo>
                <a:lnTo>
                  <a:pt x="729" y="0"/>
                </a:lnTo>
                <a:lnTo>
                  <a:pt x="729" y="0"/>
                </a:lnTo>
                <a:lnTo>
                  <a:pt x="716" y="38"/>
                </a:lnTo>
                <a:lnTo>
                  <a:pt x="706" y="77"/>
                </a:lnTo>
                <a:lnTo>
                  <a:pt x="695" y="115"/>
                </a:lnTo>
                <a:lnTo>
                  <a:pt x="686" y="153"/>
                </a:lnTo>
                <a:lnTo>
                  <a:pt x="678" y="191"/>
                </a:lnTo>
                <a:lnTo>
                  <a:pt x="671" y="230"/>
                </a:lnTo>
                <a:lnTo>
                  <a:pt x="665" y="267"/>
                </a:lnTo>
                <a:lnTo>
                  <a:pt x="659" y="306"/>
                </a:lnTo>
                <a:lnTo>
                  <a:pt x="659" y="306"/>
                </a:lnTo>
                <a:lnTo>
                  <a:pt x="569" y="320"/>
                </a:lnTo>
                <a:lnTo>
                  <a:pt x="569" y="320"/>
                </a:lnTo>
                <a:lnTo>
                  <a:pt x="498" y="334"/>
                </a:lnTo>
                <a:lnTo>
                  <a:pt x="498" y="334"/>
                </a:lnTo>
                <a:lnTo>
                  <a:pt x="426" y="350"/>
                </a:lnTo>
                <a:lnTo>
                  <a:pt x="426" y="350"/>
                </a:lnTo>
                <a:lnTo>
                  <a:pt x="356" y="367"/>
                </a:lnTo>
                <a:lnTo>
                  <a:pt x="285" y="388"/>
                </a:lnTo>
                <a:lnTo>
                  <a:pt x="285" y="388"/>
                </a:lnTo>
                <a:lnTo>
                  <a:pt x="213" y="411"/>
                </a:lnTo>
                <a:lnTo>
                  <a:pt x="143" y="436"/>
                </a:lnTo>
                <a:lnTo>
                  <a:pt x="143" y="436"/>
                </a:lnTo>
                <a:lnTo>
                  <a:pt x="107" y="450"/>
                </a:lnTo>
                <a:lnTo>
                  <a:pt x="71" y="466"/>
                </a:lnTo>
                <a:lnTo>
                  <a:pt x="36" y="483"/>
                </a:lnTo>
                <a:lnTo>
                  <a:pt x="0" y="500"/>
                </a:lnTo>
                <a:lnTo>
                  <a:pt x="0" y="500"/>
                </a:lnTo>
                <a:lnTo>
                  <a:pt x="36" y="519"/>
                </a:lnTo>
                <a:lnTo>
                  <a:pt x="71" y="534"/>
                </a:lnTo>
                <a:lnTo>
                  <a:pt x="107" y="550"/>
                </a:lnTo>
                <a:lnTo>
                  <a:pt x="143" y="564"/>
                </a:lnTo>
                <a:lnTo>
                  <a:pt x="143" y="564"/>
                </a:lnTo>
                <a:lnTo>
                  <a:pt x="213" y="590"/>
                </a:lnTo>
                <a:lnTo>
                  <a:pt x="285" y="613"/>
                </a:lnTo>
                <a:lnTo>
                  <a:pt x="285" y="613"/>
                </a:lnTo>
                <a:lnTo>
                  <a:pt x="356" y="633"/>
                </a:lnTo>
                <a:lnTo>
                  <a:pt x="426" y="652"/>
                </a:lnTo>
                <a:lnTo>
                  <a:pt x="426" y="652"/>
                </a:lnTo>
                <a:lnTo>
                  <a:pt x="498" y="667"/>
                </a:lnTo>
                <a:lnTo>
                  <a:pt x="498" y="667"/>
                </a:lnTo>
                <a:lnTo>
                  <a:pt x="569" y="680"/>
                </a:lnTo>
                <a:lnTo>
                  <a:pt x="569" y="680"/>
                </a:lnTo>
                <a:lnTo>
                  <a:pt x="659" y="696"/>
                </a:lnTo>
                <a:lnTo>
                  <a:pt x="659" y="696"/>
                </a:lnTo>
                <a:lnTo>
                  <a:pt x="665" y="733"/>
                </a:lnTo>
                <a:lnTo>
                  <a:pt x="671" y="772"/>
                </a:lnTo>
                <a:lnTo>
                  <a:pt x="678" y="809"/>
                </a:lnTo>
                <a:lnTo>
                  <a:pt x="686" y="847"/>
                </a:lnTo>
                <a:lnTo>
                  <a:pt x="695" y="886"/>
                </a:lnTo>
                <a:lnTo>
                  <a:pt x="706" y="925"/>
                </a:lnTo>
                <a:lnTo>
                  <a:pt x="716" y="963"/>
                </a:lnTo>
                <a:lnTo>
                  <a:pt x="729" y="1002"/>
                </a:lnTo>
                <a:lnTo>
                  <a:pt x="2272" y="50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lumMod val="75000"/>
                </a:schemeClr>
              </a:gs>
              <a:gs pos="100000">
                <a:schemeClr val="accent4">
                  <a:lumMod val="50000"/>
                </a:schemeClr>
              </a:gs>
            </a:gsLst>
            <a:lin ang="5400000" scaled="0"/>
            <a:tileRect/>
          </a:gradFill>
          <a:ln w="28575" cap="flat" cmpd="sng" algn="ctr">
            <a:solidFill>
              <a:srgbClr val="FFFEFB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lIns="18288" tIns="18288" rIns="18288" bIns="18288" rtlCol="0" anchor="ctr" anchorCtr="1"/>
          <a:lstStyle/>
          <a:p>
            <a:pPr algn="ctr" rtl="0">
              <a:lnSpc>
                <a:spcPct val="85000"/>
              </a:lnSpc>
              <a:spcBef>
                <a:spcPct val="20000"/>
              </a:spcBef>
            </a:pPr>
            <a:endParaRPr lang="es-ES" sz="1600" noProof="0">
              <a:solidFill>
                <a:srgbClr val="FFFFFF"/>
              </a:solidFill>
              <a:latin typeface="Arial Narrow" pitchFamily="112" charset="0"/>
            </a:endParaRPr>
          </a:p>
        </p:txBody>
      </p:sp>
      <p:sp>
        <p:nvSpPr>
          <p:cNvPr id="15" name="Forma libre 11">
            <a:extLst>
              <a:ext uri="{FF2B5EF4-FFF2-40B4-BE49-F238E27FC236}">
                <a16:creationId xmlns:a16="http://schemas.microsoft.com/office/drawing/2014/main" id="{D1B9C79B-5940-4B15-A964-6B4AD24866BE}"/>
              </a:ext>
            </a:extLst>
          </p:cNvPr>
          <p:cNvSpPr>
            <a:spLocks/>
          </p:cNvSpPr>
          <p:nvPr/>
        </p:nvSpPr>
        <p:spPr bwMode="auto">
          <a:xfrm>
            <a:off x="4156406" y="3124200"/>
            <a:ext cx="1939595" cy="1409559"/>
          </a:xfrm>
          <a:custGeom>
            <a:avLst/>
            <a:gdLst/>
            <a:ahLst/>
            <a:cxnLst>
              <a:cxn ang="0">
                <a:pos x="294" y="502"/>
              </a:cxn>
              <a:cxn ang="0">
                <a:pos x="294" y="502"/>
              </a:cxn>
              <a:cxn ang="0">
                <a:pos x="307" y="540"/>
              </a:cxn>
              <a:cxn ang="0">
                <a:pos x="320" y="578"/>
              </a:cxn>
              <a:cxn ang="0">
                <a:pos x="336" y="615"/>
              </a:cxn>
              <a:cxn ang="0">
                <a:pos x="350" y="652"/>
              </a:cxn>
              <a:cxn ang="0">
                <a:pos x="366" y="688"/>
              </a:cxn>
              <a:cxn ang="0">
                <a:pos x="383" y="722"/>
              </a:cxn>
              <a:cxn ang="0">
                <a:pos x="400" y="756"/>
              </a:cxn>
              <a:cxn ang="0">
                <a:pos x="417" y="791"/>
              </a:cxn>
              <a:cxn ang="0">
                <a:pos x="417" y="791"/>
              </a:cxn>
              <a:cxn ang="0">
                <a:pos x="353" y="856"/>
              </a:cxn>
              <a:cxn ang="0">
                <a:pos x="353" y="856"/>
              </a:cxn>
              <a:cxn ang="0">
                <a:pos x="304" y="909"/>
              </a:cxn>
              <a:cxn ang="0">
                <a:pos x="304" y="909"/>
              </a:cxn>
              <a:cxn ang="0">
                <a:pos x="256" y="963"/>
              </a:cxn>
              <a:cxn ang="0">
                <a:pos x="256" y="963"/>
              </a:cxn>
              <a:cxn ang="0">
                <a:pos x="208" y="1019"/>
              </a:cxn>
              <a:cxn ang="0">
                <a:pos x="163" y="1078"/>
              </a:cxn>
              <a:cxn ang="0">
                <a:pos x="163" y="1078"/>
              </a:cxn>
              <a:cxn ang="0">
                <a:pos x="118" y="1138"/>
              </a:cxn>
              <a:cxn ang="0">
                <a:pos x="77" y="1199"/>
              </a:cxn>
              <a:cxn ang="0">
                <a:pos x="77" y="1199"/>
              </a:cxn>
              <a:cxn ang="0">
                <a:pos x="57" y="1232"/>
              </a:cxn>
              <a:cxn ang="0">
                <a:pos x="37" y="1265"/>
              </a:cxn>
              <a:cxn ang="0">
                <a:pos x="17" y="1299"/>
              </a:cxn>
              <a:cxn ang="0">
                <a:pos x="0" y="1335"/>
              </a:cxn>
              <a:cxn ang="0">
                <a:pos x="0" y="1335"/>
              </a:cxn>
              <a:cxn ang="0">
                <a:pos x="38" y="1329"/>
              </a:cxn>
              <a:cxn ang="0">
                <a:pos x="77" y="1321"/>
              </a:cxn>
              <a:cxn ang="0">
                <a:pos x="115" y="1312"/>
              </a:cxn>
              <a:cxn ang="0">
                <a:pos x="151" y="1304"/>
              </a:cxn>
              <a:cxn ang="0">
                <a:pos x="151" y="1304"/>
              </a:cxn>
              <a:cxn ang="0">
                <a:pos x="224" y="1282"/>
              </a:cxn>
              <a:cxn ang="0">
                <a:pos x="296" y="1259"/>
              </a:cxn>
              <a:cxn ang="0">
                <a:pos x="296" y="1259"/>
              </a:cxn>
              <a:cxn ang="0">
                <a:pos x="364" y="1234"/>
              </a:cxn>
              <a:cxn ang="0">
                <a:pos x="433" y="1207"/>
              </a:cxn>
              <a:cxn ang="0">
                <a:pos x="433" y="1207"/>
              </a:cxn>
              <a:cxn ang="0">
                <a:pos x="499" y="1178"/>
              </a:cxn>
              <a:cxn ang="0">
                <a:pos x="499" y="1178"/>
              </a:cxn>
              <a:cxn ang="0">
                <a:pos x="564" y="1146"/>
              </a:cxn>
              <a:cxn ang="0">
                <a:pos x="564" y="1146"/>
              </a:cxn>
              <a:cxn ang="0">
                <a:pos x="646" y="1106"/>
              </a:cxn>
              <a:cxn ang="0">
                <a:pos x="646" y="1106"/>
              </a:cxn>
              <a:cxn ang="0">
                <a:pos x="673" y="1134"/>
              </a:cxn>
              <a:cxn ang="0">
                <a:pos x="700" y="1161"/>
              </a:cxn>
              <a:cxn ang="0">
                <a:pos x="729" y="1186"/>
              </a:cxn>
              <a:cxn ang="0">
                <a:pos x="757" y="1214"/>
              </a:cxn>
              <a:cxn ang="0">
                <a:pos x="788" y="1239"/>
              </a:cxn>
              <a:cxn ang="0">
                <a:pos x="819" y="1264"/>
              </a:cxn>
              <a:cxn ang="0">
                <a:pos x="850" y="1288"/>
              </a:cxn>
              <a:cxn ang="0">
                <a:pos x="883" y="1312"/>
              </a:cxn>
              <a:cxn ang="0">
                <a:pos x="1837" y="0"/>
              </a:cxn>
              <a:cxn ang="0">
                <a:pos x="294" y="502"/>
              </a:cxn>
            </a:cxnLst>
            <a:rect l="0" t="0" r="r" b="b"/>
            <a:pathLst>
              <a:path w="1837" h="1335">
                <a:moveTo>
                  <a:pt x="294" y="502"/>
                </a:moveTo>
                <a:lnTo>
                  <a:pt x="294" y="502"/>
                </a:lnTo>
                <a:lnTo>
                  <a:pt x="307" y="540"/>
                </a:lnTo>
                <a:lnTo>
                  <a:pt x="320" y="578"/>
                </a:lnTo>
                <a:lnTo>
                  <a:pt x="336" y="615"/>
                </a:lnTo>
                <a:lnTo>
                  <a:pt x="350" y="652"/>
                </a:lnTo>
                <a:lnTo>
                  <a:pt x="366" y="688"/>
                </a:lnTo>
                <a:lnTo>
                  <a:pt x="383" y="722"/>
                </a:lnTo>
                <a:lnTo>
                  <a:pt x="400" y="756"/>
                </a:lnTo>
                <a:lnTo>
                  <a:pt x="417" y="791"/>
                </a:lnTo>
                <a:lnTo>
                  <a:pt x="417" y="791"/>
                </a:lnTo>
                <a:lnTo>
                  <a:pt x="353" y="856"/>
                </a:lnTo>
                <a:lnTo>
                  <a:pt x="353" y="856"/>
                </a:lnTo>
                <a:lnTo>
                  <a:pt x="304" y="909"/>
                </a:lnTo>
                <a:lnTo>
                  <a:pt x="304" y="909"/>
                </a:lnTo>
                <a:lnTo>
                  <a:pt x="256" y="963"/>
                </a:lnTo>
                <a:lnTo>
                  <a:pt x="256" y="963"/>
                </a:lnTo>
                <a:lnTo>
                  <a:pt x="208" y="1019"/>
                </a:lnTo>
                <a:lnTo>
                  <a:pt x="163" y="1078"/>
                </a:lnTo>
                <a:lnTo>
                  <a:pt x="163" y="1078"/>
                </a:lnTo>
                <a:lnTo>
                  <a:pt x="118" y="1138"/>
                </a:lnTo>
                <a:lnTo>
                  <a:pt x="77" y="1199"/>
                </a:lnTo>
                <a:lnTo>
                  <a:pt x="77" y="1199"/>
                </a:lnTo>
                <a:lnTo>
                  <a:pt x="57" y="1232"/>
                </a:lnTo>
                <a:lnTo>
                  <a:pt x="37" y="1265"/>
                </a:lnTo>
                <a:lnTo>
                  <a:pt x="17" y="1299"/>
                </a:lnTo>
                <a:lnTo>
                  <a:pt x="0" y="1335"/>
                </a:lnTo>
                <a:lnTo>
                  <a:pt x="0" y="1335"/>
                </a:lnTo>
                <a:lnTo>
                  <a:pt x="38" y="1329"/>
                </a:lnTo>
                <a:lnTo>
                  <a:pt x="77" y="1321"/>
                </a:lnTo>
                <a:lnTo>
                  <a:pt x="115" y="1312"/>
                </a:lnTo>
                <a:lnTo>
                  <a:pt x="151" y="1304"/>
                </a:lnTo>
                <a:lnTo>
                  <a:pt x="151" y="1304"/>
                </a:lnTo>
                <a:lnTo>
                  <a:pt x="224" y="1282"/>
                </a:lnTo>
                <a:lnTo>
                  <a:pt x="296" y="1259"/>
                </a:lnTo>
                <a:lnTo>
                  <a:pt x="296" y="1259"/>
                </a:lnTo>
                <a:lnTo>
                  <a:pt x="364" y="1234"/>
                </a:lnTo>
                <a:lnTo>
                  <a:pt x="433" y="1207"/>
                </a:lnTo>
                <a:lnTo>
                  <a:pt x="433" y="1207"/>
                </a:lnTo>
                <a:lnTo>
                  <a:pt x="499" y="1178"/>
                </a:lnTo>
                <a:lnTo>
                  <a:pt x="499" y="1178"/>
                </a:lnTo>
                <a:lnTo>
                  <a:pt x="564" y="1146"/>
                </a:lnTo>
                <a:lnTo>
                  <a:pt x="564" y="1146"/>
                </a:lnTo>
                <a:lnTo>
                  <a:pt x="646" y="1106"/>
                </a:lnTo>
                <a:lnTo>
                  <a:pt x="646" y="1106"/>
                </a:lnTo>
                <a:lnTo>
                  <a:pt x="673" y="1134"/>
                </a:lnTo>
                <a:lnTo>
                  <a:pt x="700" y="1161"/>
                </a:lnTo>
                <a:lnTo>
                  <a:pt x="729" y="1186"/>
                </a:lnTo>
                <a:lnTo>
                  <a:pt x="757" y="1214"/>
                </a:lnTo>
                <a:lnTo>
                  <a:pt x="788" y="1239"/>
                </a:lnTo>
                <a:lnTo>
                  <a:pt x="819" y="1264"/>
                </a:lnTo>
                <a:lnTo>
                  <a:pt x="850" y="1288"/>
                </a:lnTo>
                <a:lnTo>
                  <a:pt x="883" y="1312"/>
                </a:lnTo>
                <a:lnTo>
                  <a:pt x="1837" y="0"/>
                </a:lnTo>
                <a:lnTo>
                  <a:pt x="294" y="502"/>
                </a:lnTo>
                <a:close/>
              </a:path>
            </a:pathLst>
          </a:custGeom>
          <a:gradFill flip="none" rotWithShape="1">
            <a:gsLst>
              <a:gs pos="0">
                <a:schemeClr val="accent5">
                  <a:lumMod val="50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5400000" scaled="0"/>
            <a:tileRect/>
          </a:gradFill>
          <a:ln w="28575" cap="flat" cmpd="sng" algn="ctr">
            <a:solidFill>
              <a:srgbClr val="FFFEFB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lIns="18288" tIns="18288" rIns="18288" bIns="18288" rtlCol="0" anchor="ctr" anchorCtr="1"/>
          <a:lstStyle/>
          <a:p>
            <a:pPr algn="ctr" rtl="0">
              <a:lnSpc>
                <a:spcPct val="85000"/>
              </a:lnSpc>
              <a:spcBef>
                <a:spcPct val="20000"/>
              </a:spcBef>
            </a:pPr>
            <a:endParaRPr lang="es-ES" sz="1600" noProof="0">
              <a:solidFill>
                <a:srgbClr val="FFFFFF"/>
              </a:solidFill>
              <a:latin typeface="Arial Narrow" pitchFamily="112" charset="0"/>
            </a:endParaRPr>
          </a:p>
        </p:txBody>
      </p:sp>
      <p:sp>
        <p:nvSpPr>
          <p:cNvPr id="16" name="Forma libre 12">
            <a:extLst>
              <a:ext uri="{FF2B5EF4-FFF2-40B4-BE49-F238E27FC236}">
                <a16:creationId xmlns:a16="http://schemas.microsoft.com/office/drawing/2014/main" id="{CCAFE2AA-C234-4842-A403-D38F62089AC7}"/>
              </a:ext>
            </a:extLst>
          </p:cNvPr>
          <p:cNvSpPr>
            <a:spLocks/>
          </p:cNvSpPr>
          <p:nvPr/>
        </p:nvSpPr>
        <p:spPr bwMode="auto">
          <a:xfrm>
            <a:off x="5088720" y="3124200"/>
            <a:ext cx="1007280" cy="2280634"/>
          </a:xfrm>
          <a:custGeom>
            <a:avLst/>
            <a:gdLst/>
            <a:ahLst/>
            <a:cxnLst>
              <a:cxn ang="0">
                <a:pos x="954" y="0"/>
              </a:cxn>
              <a:cxn ang="0">
                <a:pos x="0" y="1312"/>
              </a:cxn>
              <a:cxn ang="0">
                <a:pos x="0" y="1312"/>
              </a:cxn>
              <a:cxn ang="0">
                <a:pos x="33" y="1337"/>
              </a:cxn>
              <a:cxn ang="0">
                <a:pos x="68" y="1359"/>
              </a:cxn>
              <a:cxn ang="0">
                <a:pos x="100" y="1381"/>
              </a:cxn>
              <a:cxn ang="0">
                <a:pos x="133" y="1401"/>
              </a:cxn>
              <a:cxn ang="0">
                <a:pos x="168" y="1421"/>
              </a:cxn>
              <a:cxn ang="0">
                <a:pos x="202" y="1440"/>
              </a:cxn>
              <a:cxn ang="0">
                <a:pos x="236" y="1457"/>
              </a:cxn>
              <a:cxn ang="0">
                <a:pos x="271" y="1474"/>
              </a:cxn>
              <a:cxn ang="0">
                <a:pos x="271" y="1474"/>
              </a:cxn>
              <a:cxn ang="0">
                <a:pos x="256" y="1565"/>
              </a:cxn>
              <a:cxn ang="0">
                <a:pos x="256" y="1565"/>
              </a:cxn>
              <a:cxn ang="0">
                <a:pos x="248" y="1637"/>
              </a:cxn>
              <a:cxn ang="0">
                <a:pos x="248" y="1637"/>
              </a:cxn>
              <a:cxn ang="0">
                <a:pos x="241" y="1708"/>
              </a:cxn>
              <a:cxn ang="0">
                <a:pos x="241" y="1708"/>
              </a:cxn>
              <a:cxn ang="0">
                <a:pos x="236" y="1781"/>
              </a:cxn>
              <a:cxn ang="0">
                <a:pos x="233" y="1856"/>
              </a:cxn>
              <a:cxn ang="0">
                <a:pos x="233" y="1856"/>
              </a:cxn>
              <a:cxn ang="0">
                <a:pos x="233" y="1930"/>
              </a:cxn>
              <a:cxn ang="0">
                <a:pos x="235" y="2006"/>
              </a:cxn>
              <a:cxn ang="0">
                <a:pos x="235" y="2006"/>
              </a:cxn>
              <a:cxn ang="0">
                <a:pos x="238" y="2044"/>
              </a:cxn>
              <a:cxn ang="0">
                <a:pos x="241" y="2081"/>
              </a:cxn>
              <a:cxn ang="0">
                <a:pos x="246" y="2121"/>
              </a:cxn>
              <a:cxn ang="0">
                <a:pos x="252" y="2160"/>
              </a:cxn>
              <a:cxn ang="0">
                <a:pos x="252" y="2160"/>
              </a:cxn>
              <a:cxn ang="0">
                <a:pos x="281" y="2131"/>
              </a:cxn>
              <a:cxn ang="0">
                <a:pos x="308" y="2103"/>
              </a:cxn>
              <a:cxn ang="0">
                <a:pos x="332" y="2074"/>
              </a:cxn>
              <a:cxn ang="0">
                <a:pos x="356" y="2046"/>
              </a:cxn>
              <a:cxn ang="0">
                <a:pos x="356" y="2046"/>
              </a:cxn>
              <a:cxn ang="0">
                <a:pos x="404" y="1986"/>
              </a:cxn>
              <a:cxn ang="0">
                <a:pos x="446" y="1926"/>
              </a:cxn>
              <a:cxn ang="0">
                <a:pos x="446" y="1926"/>
              </a:cxn>
              <a:cxn ang="0">
                <a:pos x="488" y="1864"/>
              </a:cxn>
              <a:cxn ang="0">
                <a:pos x="526" y="1801"/>
              </a:cxn>
              <a:cxn ang="0">
                <a:pos x="526" y="1801"/>
              </a:cxn>
              <a:cxn ang="0">
                <a:pos x="564" y="1740"/>
              </a:cxn>
              <a:cxn ang="0">
                <a:pos x="564" y="1740"/>
              </a:cxn>
              <a:cxn ang="0">
                <a:pos x="599" y="1675"/>
              </a:cxn>
              <a:cxn ang="0">
                <a:pos x="599" y="1675"/>
              </a:cxn>
              <a:cxn ang="0">
                <a:pos x="641" y="1594"/>
              </a:cxn>
              <a:cxn ang="0">
                <a:pos x="641" y="1594"/>
              </a:cxn>
              <a:cxn ang="0">
                <a:pos x="678" y="1601"/>
              </a:cxn>
              <a:cxn ang="0">
                <a:pos x="717" y="1607"/>
              </a:cxn>
              <a:cxn ang="0">
                <a:pos x="755" y="1611"/>
              </a:cxn>
              <a:cxn ang="0">
                <a:pos x="794" y="1615"/>
              </a:cxn>
              <a:cxn ang="0">
                <a:pos x="834" y="1618"/>
              </a:cxn>
              <a:cxn ang="0">
                <a:pos x="874" y="1621"/>
              </a:cxn>
              <a:cxn ang="0">
                <a:pos x="914" y="1623"/>
              </a:cxn>
              <a:cxn ang="0">
                <a:pos x="954" y="1623"/>
              </a:cxn>
              <a:cxn ang="0">
                <a:pos x="954" y="0"/>
              </a:cxn>
            </a:cxnLst>
            <a:rect l="0" t="0" r="r" b="b"/>
            <a:pathLst>
              <a:path w="954" h="2160">
                <a:moveTo>
                  <a:pt x="954" y="0"/>
                </a:moveTo>
                <a:lnTo>
                  <a:pt x="0" y="1312"/>
                </a:lnTo>
                <a:lnTo>
                  <a:pt x="0" y="1312"/>
                </a:lnTo>
                <a:lnTo>
                  <a:pt x="33" y="1337"/>
                </a:lnTo>
                <a:lnTo>
                  <a:pt x="68" y="1359"/>
                </a:lnTo>
                <a:lnTo>
                  <a:pt x="100" y="1381"/>
                </a:lnTo>
                <a:lnTo>
                  <a:pt x="133" y="1401"/>
                </a:lnTo>
                <a:lnTo>
                  <a:pt x="168" y="1421"/>
                </a:lnTo>
                <a:lnTo>
                  <a:pt x="202" y="1440"/>
                </a:lnTo>
                <a:lnTo>
                  <a:pt x="236" y="1457"/>
                </a:lnTo>
                <a:lnTo>
                  <a:pt x="271" y="1474"/>
                </a:lnTo>
                <a:lnTo>
                  <a:pt x="271" y="1474"/>
                </a:lnTo>
                <a:lnTo>
                  <a:pt x="256" y="1565"/>
                </a:lnTo>
                <a:lnTo>
                  <a:pt x="256" y="1565"/>
                </a:lnTo>
                <a:lnTo>
                  <a:pt x="248" y="1637"/>
                </a:lnTo>
                <a:lnTo>
                  <a:pt x="248" y="1637"/>
                </a:lnTo>
                <a:lnTo>
                  <a:pt x="241" y="1708"/>
                </a:lnTo>
                <a:lnTo>
                  <a:pt x="241" y="1708"/>
                </a:lnTo>
                <a:lnTo>
                  <a:pt x="236" y="1781"/>
                </a:lnTo>
                <a:lnTo>
                  <a:pt x="233" y="1856"/>
                </a:lnTo>
                <a:lnTo>
                  <a:pt x="233" y="1856"/>
                </a:lnTo>
                <a:lnTo>
                  <a:pt x="233" y="1930"/>
                </a:lnTo>
                <a:lnTo>
                  <a:pt x="235" y="2006"/>
                </a:lnTo>
                <a:lnTo>
                  <a:pt x="235" y="2006"/>
                </a:lnTo>
                <a:lnTo>
                  <a:pt x="238" y="2044"/>
                </a:lnTo>
                <a:lnTo>
                  <a:pt x="241" y="2081"/>
                </a:lnTo>
                <a:lnTo>
                  <a:pt x="246" y="2121"/>
                </a:lnTo>
                <a:lnTo>
                  <a:pt x="252" y="2160"/>
                </a:lnTo>
                <a:lnTo>
                  <a:pt x="252" y="2160"/>
                </a:lnTo>
                <a:lnTo>
                  <a:pt x="281" y="2131"/>
                </a:lnTo>
                <a:lnTo>
                  <a:pt x="308" y="2103"/>
                </a:lnTo>
                <a:lnTo>
                  <a:pt x="332" y="2074"/>
                </a:lnTo>
                <a:lnTo>
                  <a:pt x="356" y="2046"/>
                </a:lnTo>
                <a:lnTo>
                  <a:pt x="356" y="2046"/>
                </a:lnTo>
                <a:lnTo>
                  <a:pt x="404" y="1986"/>
                </a:lnTo>
                <a:lnTo>
                  <a:pt x="446" y="1926"/>
                </a:lnTo>
                <a:lnTo>
                  <a:pt x="446" y="1926"/>
                </a:lnTo>
                <a:lnTo>
                  <a:pt x="488" y="1864"/>
                </a:lnTo>
                <a:lnTo>
                  <a:pt x="526" y="1801"/>
                </a:lnTo>
                <a:lnTo>
                  <a:pt x="526" y="1801"/>
                </a:lnTo>
                <a:lnTo>
                  <a:pt x="564" y="1740"/>
                </a:lnTo>
                <a:lnTo>
                  <a:pt x="564" y="1740"/>
                </a:lnTo>
                <a:lnTo>
                  <a:pt x="599" y="1675"/>
                </a:lnTo>
                <a:lnTo>
                  <a:pt x="599" y="1675"/>
                </a:lnTo>
                <a:lnTo>
                  <a:pt x="641" y="1594"/>
                </a:lnTo>
                <a:lnTo>
                  <a:pt x="641" y="1594"/>
                </a:lnTo>
                <a:lnTo>
                  <a:pt x="678" y="1601"/>
                </a:lnTo>
                <a:lnTo>
                  <a:pt x="717" y="1607"/>
                </a:lnTo>
                <a:lnTo>
                  <a:pt x="755" y="1611"/>
                </a:lnTo>
                <a:lnTo>
                  <a:pt x="794" y="1615"/>
                </a:lnTo>
                <a:lnTo>
                  <a:pt x="834" y="1618"/>
                </a:lnTo>
                <a:lnTo>
                  <a:pt x="874" y="1621"/>
                </a:lnTo>
                <a:lnTo>
                  <a:pt x="914" y="1623"/>
                </a:lnTo>
                <a:lnTo>
                  <a:pt x="954" y="1623"/>
                </a:lnTo>
                <a:lnTo>
                  <a:pt x="954" y="0"/>
                </a:lnTo>
                <a:close/>
              </a:path>
            </a:pathLst>
          </a:custGeom>
          <a:gradFill flip="none" rotWithShape="1">
            <a:gsLst>
              <a:gs pos="0">
                <a:schemeClr val="accent5">
                  <a:lumMod val="75000"/>
                </a:schemeClr>
              </a:gs>
              <a:gs pos="100000">
                <a:schemeClr val="accent5">
                  <a:lumMod val="50000"/>
                </a:schemeClr>
              </a:gs>
            </a:gsLst>
            <a:lin ang="5400000" scaled="0"/>
            <a:tileRect/>
          </a:gradFill>
          <a:ln w="28575" cap="flat" cmpd="sng" algn="ctr">
            <a:solidFill>
              <a:srgbClr val="FFFEFB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lIns="18288" tIns="18288" rIns="18288" bIns="18288" rtlCol="0" anchor="ctr" anchorCtr="1"/>
          <a:lstStyle/>
          <a:p>
            <a:pPr algn="ctr" rtl="0">
              <a:lnSpc>
                <a:spcPct val="85000"/>
              </a:lnSpc>
              <a:spcBef>
                <a:spcPts val="20"/>
              </a:spcBef>
            </a:pPr>
            <a:endParaRPr lang="es-ES" sz="1600" noProof="0">
              <a:solidFill>
                <a:srgbClr val="FFFFFF"/>
              </a:solidFill>
              <a:latin typeface="Arial Narrow" pitchFamily="112" charset="0"/>
            </a:endParaRPr>
          </a:p>
        </p:txBody>
      </p:sp>
      <p:sp>
        <p:nvSpPr>
          <p:cNvPr id="17" name="Forma libre 13">
            <a:extLst>
              <a:ext uri="{FF2B5EF4-FFF2-40B4-BE49-F238E27FC236}">
                <a16:creationId xmlns:a16="http://schemas.microsoft.com/office/drawing/2014/main" id="{564B2B2F-3830-467F-BD13-B0D68587C220}"/>
              </a:ext>
            </a:extLst>
          </p:cNvPr>
          <p:cNvSpPr>
            <a:spLocks/>
          </p:cNvSpPr>
          <p:nvPr/>
        </p:nvSpPr>
        <p:spPr bwMode="auto">
          <a:xfrm>
            <a:off x="6096000" y="3124200"/>
            <a:ext cx="1007280" cy="2280634"/>
          </a:xfrm>
          <a:custGeom>
            <a:avLst/>
            <a:gdLst/>
            <a:ahLst/>
            <a:cxnLst>
              <a:cxn ang="0">
                <a:pos x="713" y="1708"/>
              </a:cxn>
              <a:cxn ang="0">
                <a:pos x="713" y="1708"/>
              </a:cxn>
              <a:cxn ang="0">
                <a:pos x="706" y="1637"/>
              </a:cxn>
              <a:cxn ang="0">
                <a:pos x="706" y="1637"/>
              </a:cxn>
              <a:cxn ang="0">
                <a:pos x="698" y="1564"/>
              </a:cxn>
              <a:cxn ang="0">
                <a:pos x="698" y="1564"/>
              </a:cxn>
              <a:cxn ang="0">
                <a:pos x="683" y="1474"/>
              </a:cxn>
              <a:cxn ang="0">
                <a:pos x="683" y="1474"/>
              </a:cxn>
              <a:cxn ang="0">
                <a:pos x="718" y="1457"/>
              </a:cxn>
              <a:cxn ang="0">
                <a:pos x="752" y="1440"/>
              </a:cxn>
              <a:cxn ang="0">
                <a:pos x="786" y="1421"/>
              </a:cxn>
              <a:cxn ang="0">
                <a:pos x="821" y="1401"/>
              </a:cxn>
              <a:cxn ang="0">
                <a:pos x="854" y="1381"/>
              </a:cxn>
              <a:cxn ang="0">
                <a:pos x="888" y="1359"/>
              </a:cxn>
              <a:cxn ang="0">
                <a:pos x="921" y="1337"/>
              </a:cxn>
              <a:cxn ang="0">
                <a:pos x="954" y="1312"/>
              </a:cxn>
              <a:cxn ang="0">
                <a:pos x="0" y="0"/>
              </a:cxn>
              <a:cxn ang="0">
                <a:pos x="0" y="1623"/>
              </a:cxn>
              <a:cxn ang="0">
                <a:pos x="0" y="1623"/>
              </a:cxn>
              <a:cxn ang="0">
                <a:pos x="40" y="1623"/>
              </a:cxn>
              <a:cxn ang="0">
                <a:pos x="82" y="1621"/>
              </a:cxn>
              <a:cxn ang="0">
                <a:pos x="120" y="1618"/>
              </a:cxn>
              <a:cxn ang="0">
                <a:pos x="160" y="1615"/>
              </a:cxn>
              <a:cxn ang="0">
                <a:pos x="199" y="1611"/>
              </a:cxn>
              <a:cxn ang="0">
                <a:pos x="237" y="1607"/>
              </a:cxn>
              <a:cxn ang="0">
                <a:pos x="276" y="1601"/>
              </a:cxn>
              <a:cxn ang="0">
                <a:pos x="313" y="1594"/>
              </a:cxn>
              <a:cxn ang="0">
                <a:pos x="313" y="1594"/>
              </a:cxn>
              <a:cxn ang="0">
                <a:pos x="355" y="1675"/>
              </a:cxn>
              <a:cxn ang="0">
                <a:pos x="355" y="1675"/>
              </a:cxn>
              <a:cxn ang="0">
                <a:pos x="390" y="1740"/>
              </a:cxn>
              <a:cxn ang="0">
                <a:pos x="390" y="1740"/>
              </a:cxn>
              <a:cxn ang="0">
                <a:pos x="428" y="1801"/>
              </a:cxn>
              <a:cxn ang="0">
                <a:pos x="428" y="1801"/>
              </a:cxn>
              <a:cxn ang="0">
                <a:pos x="466" y="1864"/>
              </a:cxn>
              <a:cxn ang="0">
                <a:pos x="508" y="1926"/>
              </a:cxn>
              <a:cxn ang="0">
                <a:pos x="508" y="1926"/>
              </a:cxn>
              <a:cxn ang="0">
                <a:pos x="550" y="1986"/>
              </a:cxn>
              <a:cxn ang="0">
                <a:pos x="598" y="2046"/>
              </a:cxn>
              <a:cxn ang="0">
                <a:pos x="598" y="2046"/>
              </a:cxn>
              <a:cxn ang="0">
                <a:pos x="622" y="2074"/>
              </a:cxn>
              <a:cxn ang="0">
                <a:pos x="648" y="2103"/>
              </a:cxn>
              <a:cxn ang="0">
                <a:pos x="673" y="2131"/>
              </a:cxn>
              <a:cxn ang="0">
                <a:pos x="702" y="2160"/>
              </a:cxn>
              <a:cxn ang="0">
                <a:pos x="702" y="2160"/>
              </a:cxn>
              <a:cxn ang="0">
                <a:pos x="708" y="2121"/>
              </a:cxn>
              <a:cxn ang="0">
                <a:pos x="713" y="2081"/>
              </a:cxn>
              <a:cxn ang="0">
                <a:pos x="716" y="2044"/>
              </a:cxn>
              <a:cxn ang="0">
                <a:pos x="719" y="2006"/>
              </a:cxn>
              <a:cxn ang="0">
                <a:pos x="719" y="2006"/>
              </a:cxn>
              <a:cxn ang="0">
                <a:pos x="722" y="1930"/>
              </a:cxn>
              <a:cxn ang="0">
                <a:pos x="721" y="1856"/>
              </a:cxn>
              <a:cxn ang="0">
                <a:pos x="721" y="1856"/>
              </a:cxn>
              <a:cxn ang="0">
                <a:pos x="719" y="1781"/>
              </a:cxn>
              <a:cxn ang="0">
                <a:pos x="713" y="1708"/>
              </a:cxn>
              <a:cxn ang="0">
                <a:pos x="713" y="1708"/>
              </a:cxn>
            </a:cxnLst>
            <a:rect l="0" t="0" r="r" b="b"/>
            <a:pathLst>
              <a:path w="954" h="2160">
                <a:moveTo>
                  <a:pt x="713" y="1708"/>
                </a:moveTo>
                <a:lnTo>
                  <a:pt x="713" y="1708"/>
                </a:lnTo>
                <a:lnTo>
                  <a:pt x="706" y="1637"/>
                </a:lnTo>
                <a:lnTo>
                  <a:pt x="706" y="1637"/>
                </a:lnTo>
                <a:lnTo>
                  <a:pt x="698" y="1564"/>
                </a:lnTo>
                <a:lnTo>
                  <a:pt x="698" y="1564"/>
                </a:lnTo>
                <a:lnTo>
                  <a:pt x="683" y="1474"/>
                </a:lnTo>
                <a:lnTo>
                  <a:pt x="683" y="1474"/>
                </a:lnTo>
                <a:lnTo>
                  <a:pt x="718" y="1457"/>
                </a:lnTo>
                <a:lnTo>
                  <a:pt x="752" y="1440"/>
                </a:lnTo>
                <a:lnTo>
                  <a:pt x="786" y="1421"/>
                </a:lnTo>
                <a:lnTo>
                  <a:pt x="821" y="1401"/>
                </a:lnTo>
                <a:lnTo>
                  <a:pt x="854" y="1381"/>
                </a:lnTo>
                <a:lnTo>
                  <a:pt x="888" y="1359"/>
                </a:lnTo>
                <a:lnTo>
                  <a:pt x="921" y="1337"/>
                </a:lnTo>
                <a:lnTo>
                  <a:pt x="954" y="1312"/>
                </a:lnTo>
                <a:lnTo>
                  <a:pt x="0" y="0"/>
                </a:lnTo>
                <a:lnTo>
                  <a:pt x="0" y="1623"/>
                </a:lnTo>
                <a:lnTo>
                  <a:pt x="0" y="1623"/>
                </a:lnTo>
                <a:lnTo>
                  <a:pt x="40" y="1623"/>
                </a:lnTo>
                <a:lnTo>
                  <a:pt x="82" y="1621"/>
                </a:lnTo>
                <a:lnTo>
                  <a:pt x="120" y="1618"/>
                </a:lnTo>
                <a:lnTo>
                  <a:pt x="160" y="1615"/>
                </a:lnTo>
                <a:lnTo>
                  <a:pt x="199" y="1611"/>
                </a:lnTo>
                <a:lnTo>
                  <a:pt x="237" y="1607"/>
                </a:lnTo>
                <a:lnTo>
                  <a:pt x="276" y="1601"/>
                </a:lnTo>
                <a:lnTo>
                  <a:pt x="313" y="1594"/>
                </a:lnTo>
                <a:lnTo>
                  <a:pt x="313" y="1594"/>
                </a:lnTo>
                <a:lnTo>
                  <a:pt x="355" y="1675"/>
                </a:lnTo>
                <a:lnTo>
                  <a:pt x="355" y="1675"/>
                </a:lnTo>
                <a:lnTo>
                  <a:pt x="390" y="1740"/>
                </a:lnTo>
                <a:lnTo>
                  <a:pt x="390" y="1740"/>
                </a:lnTo>
                <a:lnTo>
                  <a:pt x="428" y="1801"/>
                </a:lnTo>
                <a:lnTo>
                  <a:pt x="428" y="1801"/>
                </a:lnTo>
                <a:lnTo>
                  <a:pt x="466" y="1864"/>
                </a:lnTo>
                <a:lnTo>
                  <a:pt x="508" y="1926"/>
                </a:lnTo>
                <a:lnTo>
                  <a:pt x="508" y="1926"/>
                </a:lnTo>
                <a:lnTo>
                  <a:pt x="550" y="1986"/>
                </a:lnTo>
                <a:lnTo>
                  <a:pt x="598" y="2046"/>
                </a:lnTo>
                <a:lnTo>
                  <a:pt x="598" y="2046"/>
                </a:lnTo>
                <a:lnTo>
                  <a:pt x="622" y="2074"/>
                </a:lnTo>
                <a:lnTo>
                  <a:pt x="648" y="2103"/>
                </a:lnTo>
                <a:lnTo>
                  <a:pt x="673" y="2131"/>
                </a:lnTo>
                <a:lnTo>
                  <a:pt x="702" y="2160"/>
                </a:lnTo>
                <a:lnTo>
                  <a:pt x="702" y="2160"/>
                </a:lnTo>
                <a:lnTo>
                  <a:pt x="708" y="2121"/>
                </a:lnTo>
                <a:lnTo>
                  <a:pt x="713" y="2081"/>
                </a:lnTo>
                <a:lnTo>
                  <a:pt x="716" y="2044"/>
                </a:lnTo>
                <a:lnTo>
                  <a:pt x="719" y="2006"/>
                </a:lnTo>
                <a:lnTo>
                  <a:pt x="719" y="2006"/>
                </a:lnTo>
                <a:lnTo>
                  <a:pt x="722" y="1930"/>
                </a:lnTo>
                <a:lnTo>
                  <a:pt x="721" y="1856"/>
                </a:lnTo>
                <a:lnTo>
                  <a:pt x="721" y="1856"/>
                </a:lnTo>
                <a:lnTo>
                  <a:pt x="719" y="1781"/>
                </a:lnTo>
                <a:lnTo>
                  <a:pt x="713" y="1708"/>
                </a:lnTo>
                <a:lnTo>
                  <a:pt x="713" y="1708"/>
                </a:lnTo>
                <a:close/>
              </a:path>
            </a:pathLst>
          </a:custGeom>
          <a:gradFill flip="none" rotWithShape="1">
            <a:gsLst>
              <a:gs pos="0">
                <a:schemeClr val="accent6">
                  <a:lumMod val="5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5400000" scaled="0"/>
            <a:tileRect/>
          </a:gradFill>
          <a:ln w="28575" cap="flat" cmpd="sng" algn="ctr">
            <a:solidFill>
              <a:srgbClr val="FFFEFB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lIns="18288" tIns="18288" rIns="18288" bIns="18288" rtlCol="0" anchor="ctr" anchorCtr="1"/>
          <a:lstStyle/>
          <a:p>
            <a:pPr algn="ctr" rtl="0">
              <a:lnSpc>
                <a:spcPct val="85000"/>
              </a:lnSpc>
              <a:spcBef>
                <a:spcPts val="20"/>
              </a:spcBef>
            </a:pPr>
            <a:endParaRPr lang="es-ES" sz="1600" noProof="0">
              <a:solidFill>
                <a:srgbClr val="FFFFFF"/>
              </a:solidFill>
              <a:latin typeface="Arial Narrow" pitchFamily="112" charset="0"/>
            </a:endParaRPr>
          </a:p>
        </p:txBody>
      </p:sp>
      <p:sp>
        <p:nvSpPr>
          <p:cNvPr id="18" name="Forma libre 14">
            <a:extLst>
              <a:ext uri="{FF2B5EF4-FFF2-40B4-BE49-F238E27FC236}">
                <a16:creationId xmlns:a16="http://schemas.microsoft.com/office/drawing/2014/main" id="{DAB76C76-BF06-4541-BF64-C7309216854B}"/>
              </a:ext>
            </a:extLst>
          </p:cNvPr>
          <p:cNvSpPr>
            <a:spLocks/>
          </p:cNvSpPr>
          <p:nvPr/>
        </p:nvSpPr>
        <p:spPr bwMode="auto">
          <a:xfrm>
            <a:off x="6096000" y="3124200"/>
            <a:ext cx="1939595" cy="1409559"/>
          </a:xfrm>
          <a:custGeom>
            <a:avLst/>
            <a:gdLst/>
            <a:ahLst/>
            <a:cxnLst>
              <a:cxn ang="0">
                <a:pos x="1760" y="1199"/>
              </a:cxn>
              <a:cxn ang="0">
                <a:pos x="1760" y="1199"/>
              </a:cxn>
              <a:cxn ang="0">
                <a:pos x="1719" y="1138"/>
              </a:cxn>
              <a:cxn ang="0">
                <a:pos x="1674" y="1078"/>
              </a:cxn>
              <a:cxn ang="0">
                <a:pos x="1674" y="1078"/>
              </a:cxn>
              <a:cxn ang="0">
                <a:pos x="1629" y="1019"/>
              </a:cxn>
              <a:cxn ang="0">
                <a:pos x="1581" y="963"/>
              </a:cxn>
              <a:cxn ang="0">
                <a:pos x="1581" y="963"/>
              </a:cxn>
              <a:cxn ang="0">
                <a:pos x="1534" y="909"/>
              </a:cxn>
              <a:cxn ang="0">
                <a:pos x="1534" y="909"/>
              </a:cxn>
              <a:cxn ang="0">
                <a:pos x="1484" y="856"/>
              </a:cxn>
              <a:cxn ang="0">
                <a:pos x="1484" y="856"/>
              </a:cxn>
              <a:cxn ang="0">
                <a:pos x="1420" y="791"/>
              </a:cxn>
              <a:cxn ang="0">
                <a:pos x="1420" y="791"/>
              </a:cxn>
              <a:cxn ang="0">
                <a:pos x="1438" y="756"/>
              </a:cxn>
              <a:cxn ang="0">
                <a:pos x="1456" y="722"/>
              </a:cxn>
              <a:cxn ang="0">
                <a:pos x="1471" y="688"/>
              </a:cxn>
              <a:cxn ang="0">
                <a:pos x="1487" y="652"/>
              </a:cxn>
              <a:cxn ang="0">
                <a:pos x="1503" y="615"/>
              </a:cxn>
              <a:cxn ang="0">
                <a:pos x="1517" y="578"/>
              </a:cxn>
              <a:cxn ang="0">
                <a:pos x="1530" y="540"/>
              </a:cxn>
              <a:cxn ang="0">
                <a:pos x="1543" y="502"/>
              </a:cxn>
              <a:cxn ang="0">
                <a:pos x="0" y="0"/>
              </a:cxn>
              <a:cxn ang="0">
                <a:pos x="954" y="1312"/>
              </a:cxn>
              <a:cxn ang="0">
                <a:pos x="954" y="1312"/>
              </a:cxn>
              <a:cxn ang="0">
                <a:pos x="987" y="1288"/>
              </a:cxn>
              <a:cxn ang="0">
                <a:pos x="1018" y="1264"/>
              </a:cxn>
              <a:cxn ang="0">
                <a:pos x="1049" y="1239"/>
              </a:cxn>
              <a:cxn ang="0">
                <a:pos x="1080" y="1214"/>
              </a:cxn>
              <a:cxn ang="0">
                <a:pos x="1108" y="1186"/>
              </a:cxn>
              <a:cxn ang="0">
                <a:pos x="1137" y="1161"/>
              </a:cxn>
              <a:cxn ang="0">
                <a:pos x="1164" y="1134"/>
              </a:cxn>
              <a:cxn ang="0">
                <a:pos x="1191" y="1106"/>
              </a:cxn>
              <a:cxn ang="0">
                <a:pos x="1191" y="1106"/>
              </a:cxn>
              <a:cxn ang="0">
                <a:pos x="1273" y="1146"/>
              </a:cxn>
              <a:cxn ang="0">
                <a:pos x="1273" y="1146"/>
              </a:cxn>
              <a:cxn ang="0">
                <a:pos x="1338" y="1178"/>
              </a:cxn>
              <a:cxn ang="0">
                <a:pos x="1338" y="1178"/>
              </a:cxn>
              <a:cxn ang="0">
                <a:pos x="1404" y="1207"/>
              </a:cxn>
              <a:cxn ang="0">
                <a:pos x="1404" y="1207"/>
              </a:cxn>
              <a:cxn ang="0">
                <a:pos x="1473" y="1234"/>
              </a:cxn>
              <a:cxn ang="0">
                <a:pos x="1541" y="1259"/>
              </a:cxn>
              <a:cxn ang="0">
                <a:pos x="1541" y="1259"/>
              </a:cxn>
              <a:cxn ang="0">
                <a:pos x="1613" y="1282"/>
              </a:cxn>
              <a:cxn ang="0">
                <a:pos x="1686" y="1304"/>
              </a:cxn>
              <a:cxn ang="0">
                <a:pos x="1686" y="1304"/>
              </a:cxn>
              <a:cxn ang="0">
                <a:pos x="1723" y="1312"/>
              </a:cxn>
              <a:cxn ang="0">
                <a:pos x="1760" y="1321"/>
              </a:cxn>
              <a:cxn ang="0">
                <a:pos x="1799" y="1329"/>
              </a:cxn>
              <a:cxn ang="0">
                <a:pos x="1837" y="1335"/>
              </a:cxn>
              <a:cxn ang="0">
                <a:pos x="1837" y="1335"/>
              </a:cxn>
              <a:cxn ang="0">
                <a:pos x="1820" y="1299"/>
              </a:cxn>
              <a:cxn ang="0">
                <a:pos x="1800" y="1265"/>
              </a:cxn>
              <a:cxn ang="0">
                <a:pos x="1782" y="1232"/>
              </a:cxn>
              <a:cxn ang="0">
                <a:pos x="1760" y="1199"/>
              </a:cxn>
              <a:cxn ang="0">
                <a:pos x="1760" y="1199"/>
              </a:cxn>
            </a:cxnLst>
            <a:rect l="0" t="0" r="r" b="b"/>
            <a:pathLst>
              <a:path w="1837" h="1335">
                <a:moveTo>
                  <a:pt x="1760" y="1199"/>
                </a:moveTo>
                <a:lnTo>
                  <a:pt x="1760" y="1199"/>
                </a:lnTo>
                <a:lnTo>
                  <a:pt x="1719" y="1138"/>
                </a:lnTo>
                <a:lnTo>
                  <a:pt x="1674" y="1078"/>
                </a:lnTo>
                <a:lnTo>
                  <a:pt x="1674" y="1078"/>
                </a:lnTo>
                <a:lnTo>
                  <a:pt x="1629" y="1019"/>
                </a:lnTo>
                <a:lnTo>
                  <a:pt x="1581" y="963"/>
                </a:lnTo>
                <a:lnTo>
                  <a:pt x="1581" y="963"/>
                </a:lnTo>
                <a:lnTo>
                  <a:pt x="1534" y="909"/>
                </a:lnTo>
                <a:lnTo>
                  <a:pt x="1534" y="909"/>
                </a:lnTo>
                <a:lnTo>
                  <a:pt x="1484" y="856"/>
                </a:lnTo>
                <a:lnTo>
                  <a:pt x="1484" y="856"/>
                </a:lnTo>
                <a:lnTo>
                  <a:pt x="1420" y="791"/>
                </a:lnTo>
                <a:lnTo>
                  <a:pt x="1420" y="791"/>
                </a:lnTo>
                <a:lnTo>
                  <a:pt x="1438" y="756"/>
                </a:lnTo>
                <a:lnTo>
                  <a:pt x="1456" y="722"/>
                </a:lnTo>
                <a:lnTo>
                  <a:pt x="1471" y="688"/>
                </a:lnTo>
                <a:lnTo>
                  <a:pt x="1487" y="652"/>
                </a:lnTo>
                <a:lnTo>
                  <a:pt x="1503" y="615"/>
                </a:lnTo>
                <a:lnTo>
                  <a:pt x="1517" y="578"/>
                </a:lnTo>
                <a:lnTo>
                  <a:pt x="1530" y="540"/>
                </a:lnTo>
                <a:lnTo>
                  <a:pt x="1543" y="502"/>
                </a:lnTo>
                <a:lnTo>
                  <a:pt x="0" y="0"/>
                </a:lnTo>
                <a:lnTo>
                  <a:pt x="954" y="1312"/>
                </a:lnTo>
                <a:lnTo>
                  <a:pt x="954" y="1312"/>
                </a:lnTo>
                <a:lnTo>
                  <a:pt x="987" y="1288"/>
                </a:lnTo>
                <a:lnTo>
                  <a:pt x="1018" y="1264"/>
                </a:lnTo>
                <a:lnTo>
                  <a:pt x="1049" y="1239"/>
                </a:lnTo>
                <a:lnTo>
                  <a:pt x="1080" y="1214"/>
                </a:lnTo>
                <a:lnTo>
                  <a:pt x="1108" y="1186"/>
                </a:lnTo>
                <a:lnTo>
                  <a:pt x="1137" y="1161"/>
                </a:lnTo>
                <a:lnTo>
                  <a:pt x="1164" y="1134"/>
                </a:lnTo>
                <a:lnTo>
                  <a:pt x="1191" y="1106"/>
                </a:lnTo>
                <a:lnTo>
                  <a:pt x="1191" y="1106"/>
                </a:lnTo>
                <a:lnTo>
                  <a:pt x="1273" y="1146"/>
                </a:lnTo>
                <a:lnTo>
                  <a:pt x="1273" y="1146"/>
                </a:lnTo>
                <a:lnTo>
                  <a:pt x="1338" y="1178"/>
                </a:lnTo>
                <a:lnTo>
                  <a:pt x="1338" y="1178"/>
                </a:lnTo>
                <a:lnTo>
                  <a:pt x="1404" y="1207"/>
                </a:lnTo>
                <a:lnTo>
                  <a:pt x="1404" y="1207"/>
                </a:lnTo>
                <a:lnTo>
                  <a:pt x="1473" y="1234"/>
                </a:lnTo>
                <a:lnTo>
                  <a:pt x="1541" y="1259"/>
                </a:lnTo>
                <a:lnTo>
                  <a:pt x="1541" y="1259"/>
                </a:lnTo>
                <a:lnTo>
                  <a:pt x="1613" y="1282"/>
                </a:lnTo>
                <a:lnTo>
                  <a:pt x="1686" y="1304"/>
                </a:lnTo>
                <a:lnTo>
                  <a:pt x="1686" y="1304"/>
                </a:lnTo>
                <a:lnTo>
                  <a:pt x="1723" y="1312"/>
                </a:lnTo>
                <a:lnTo>
                  <a:pt x="1760" y="1321"/>
                </a:lnTo>
                <a:lnTo>
                  <a:pt x="1799" y="1329"/>
                </a:lnTo>
                <a:lnTo>
                  <a:pt x="1837" y="1335"/>
                </a:lnTo>
                <a:lnTo>
                  <a:pt x="1837" y="1335"/>
                </a:lnTo>
                <a:lnTo>
                  <a:pt x="1820" y="1299"/>
                </a:lnTo>
                <a:lnTo>
                  <a:pt x="1800" y="1265"/>
                </a:lnTo>
                <a:lnTo>
                  <a:pt x="1782" y="1232"/>
                </a:lnTo>
                <a:lnTo>
                  <a:pt x="1760" y="1199"/>
                </a:lnTo>
                <a:lnTo>
                  <a:pt x="1760" y="1199"/>
                </a:lnTo>
                <a:close/>
              </a:path>
            </a:pathLst>
          </a:custGeom>
          <a:gradFill flip="none" rotWithShape="1">
            <a:gsLst>
              <a:gs pos="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  <a:tileRect/>
          </a:gradFill>
          <a:ln w="28575" cap="flat" cmpd="sng" algn="ctr">
            <a:solidFill>
              <a:srgbClr val="FFFEFB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lIns="18288" tIns="18288" rIns="18288" bIns="18288" rtlCol="0" anchor="ctr" anchorCtr="1"/>
          <a:lstStyle/>
          <a:p>
            <a:pPr algn="ctr" rtl="0">
              <a:lnSpc>
                <a:spcPct val="85000"/>
              </a:lnSpc>
              <a:spcBef>
                <a:spcPct val="20000"/>
              </a:spcBef>
            </a:pPr>
            <a:endParaRPr lang="es-ES" sz="1600" noProof="0">
              <a:solidFill>
                <a:srgbClr val="FFFFFF"/>
              </a:solidFill>
              <a:latin typeface="Arial Narrow" pitchFamily="112" charset="0"/>
            </a:endParaRPr>
          </a:p>
        </p:txBody>
      </p:sp>
      <p:sp>
        <p:nvSpPr>
          <p:cNvPr id="19" name="Forma libre 15">
            <a:extLst>
              <a:ext uri="{FF2B5EF4-FFF2-40B4-BE49-F238E27FC236}">
                <a16:creationId xmlns:a16="http://schemas.microsoft.com/office/drawing/2014/main" id="{42DB5D1D-9911-4034-A2B0-82C25314DC7C}"/>
              </a:ext>
            </a:extLst>
          </p:cNvPr>
          <p:cNvSpPr>
            <a:spLocks/>
          </p:cNvSpPr>
          <p:nvPr/>
        </p:nvSpPr>
        <p:spPr bwMode="auto">
          <a:xfrm>
            <a:off x="6096000" y="2596275"/>
            <a:ext cx="2398889" cy="1057961"/>
          </a:xfrm>
          <a:custGeom>
            <a:avLst/>
            <a:gdLst/>
            <a:ahLst/>
            <a:cxnLst>
              <a:cxn ang="0">
                <a:pos x="2129" y="437"/>
              </a:cxn>
              <a:cxn ang="0">
                <a:pos x="2129" y="437"/>
              </a:cxn>
              <a:cxn ang="0">
                <a:pos x="2059" y="411"/>
              </a:cxn>
              <a:cxn ang="0">
                <a:pos x="1987" y="388"/>
              </a:cxn>
              <a:cxn ang="0">
                <a:pos x="1987" y="388"/>
              </a:cxn>
              <a:cxn ang="0">
                <a:pos x="1917" y="367"/>
              </a:cxn>
              <a:cxn ang="0">
                <a:pos x="1846" y="350"/>
              </a:cxn>
              <a:cxn ang="0">
                <a:pos x="1846" y="350"/>
              </a:cxn>
              <a:cxn ang="0">
                <a:pos x="1774" y="334"/>
              </a:cxn>
              <a:cxn ang="0">
                <a:pos x="1774" y="334"/>
              </a:cxn>
              <a:cxn ang="0">
                <a:pos x="1704" y="320"/>
              </a:cxn>
              <a:cxn ang="0">
                <a:pos x="1704" y="320"/>
              </a:cxn>
              <a:cxn ang="0">
                <a:pos x="1613" y="306"/>
              </a:cxn>
              <a:cxn ang="0">
                <a:pos x="1613" y="306"/>
              </a:cxn>
              <a:cxn ang="0">
                <a:pos x="1609" y="267"/>
              </a:cxn>
              <a:cxn ang="0">
                <a:pos x="1601" y="230"/>
              </a:cxn>
              <a:cxn ang="0">
                <a:pos x="1594" y="191"/>
              </a:cxn>
              <a:cxn ang="0">
                <a:pos x="1586" y="153"/>
              </a:cxn>
              <a:cxn ang="0">
                <a:pos x="1577" y="115"/>
              </a:cxn>
              <a:cxn ang="0">
                <a:pos x="1567" y="77"/>
              </a:cxn>
              <a:cxn ang="0">
                <a:pos x="1556" y="38"/>
              </a:cxn>
              <a:cxn ang="0">
                <a:pos x="1543" y="0"/>
              </a:cxn>
              <a:cxn ang="0">
                <a:pos x="0" y="500"/>
              </a:cxn>
              <a:cxn ang="0">
                <a:pos x="1543" y="1002"/>
              </a:cxn>
              <a:cxn ang="0">
                <a:pos x="1543" y="1002"/>
              </a:cxn>
              <a:cxn ang="0">
                <a:pos x="1556" y="963"/>
              </a:cxn>
              <a:cxn ang="0">
                <a:pos x="1567" y="925"/>
              </a:cxn>
              <a:cxn ang="0">
                <a:pos x="1577" y="886"/>
              </a:cxn>
              <a:cxn ang="0">
                <a:pos x="1586" y="847"/>
              </a:cxn>
              <a:cxn ang="0">
                <a:pos x="1594" y="809"/>
              </a:cxn>
              <a:cxn ang="0">
                <a:pos x="1601" y="772"/>
              </a:cxn>
              <a:cxn ang="0">
                <a:pos x="1609" y="733"/>
              </a:cxn>
              <a:cxn ang="0">
                <a:pos x="1613" y="696"/>
              </a:cxn>
              <a:cxn ang="0">
                <a:pos x="1613" y="696"/>
              </a:cxn>
              <a:cxn ang="0">
                <a:pos x="1704" y="680"/>
              </a:cxn>
              <a:cxn ang="0">
                <a:pos x="1704" y="680"/>
              </a:cxn>
              <a:cxn ang="0">
                <a:pos x="1774" y="667"/>
              </a:cxn>
              <a:cxn ang="0">
                <a:pos x="1774" y="667"/>
              </a:cxn>
              <a:cxn ang="0">
                <a:pos x="1846" y="652"/>
              </a:cxn>
              <a:cxn ang="0">
                <a:pos x="1846" y="652"/>
              </a:cxn>
              <a:cxn ang="0">
                <a:pos x="1917" y="633"/>
              </a:cxn>
              <a:cxn ang="0">
                <a:pos x="1987" y="613"/>
              </a:cxn>
              <a:cxn ang="0">
                <a:pos x="1987" y="613"/>
              </a:cxn>
              <a:cxn ang="0">
                <a:pos x="2059" y="590"/>
              </a:cxn>
              <a:cxn ang="0">
                <a:pos x="2129" y="564"/>
              </a:cxn>
              <a:cxn ang="0">
                <a:pos x="2129" y="564"/>
              </a:cxn>
              <a:cxn ang="0">
                <a:pos x="2165" y="550"/>
              </a:cxn>
              <a:cxn ang="0">
                <a:pos x="2201" y="534"/>
              </a:cxn>
              <a:cxn ang="0">
                <a:pos x="2236" y="519"/>
              </a:cxn>
              <a:cxn ang="0">
                <a:pos x="2272" y="500"/>
              </a:cxn>
              <a:cxn ang="0">
                <a:pos x="2272" y="500"/>
              </a:cxn>
              <a:cxn ang="0">
                <a:pos x="2236" y="483"/>
              </a:cxn>
              <a:cxn ang="0">
                <a:pos x="2201" y="466"/>
              </a:cxn>
              <a:cxn ang="0">
                <a:pos x="2165" y="450"/>
              </a:cxn>
              <a:cxn ang="0">
                <a:pos x="2129" y="437"/>
              </a:cxn>
              <a:cxn ang="0">
                <a:pos x="2129" y="437"/>
              </a:cxn>
            </a:cxnLst>
            <a:rect l="0" t="0" r="r" b="b"/>
            <a:pathLst>
              <a:path w="2272" h="1002">
                <a:moveTo>
                  <a:pt x="2129" y="437"/>
                </a:moveTo>
                <a:lnTo>
                  <a:pt x="2129" y="437"/>
                </a:lnTo>
                <a:lnTo>
                  <a:pt x="2059" y="411"/>
                </a:lnTo>
                <a:lnTo>
                  <a:pt x="1987" y="388"/>
                </a:lnTo>
                <a:lnTo>
                  <a:pt x="1987" y="388"/>
                </a:lnTo>
                <a:lnTo>
                  <a:pt x="1917" y="367"/>
                </a:lnTo>
                <a:lnTo>
                  <a:pt x="1846" y="350"/>
                </a:lnTo>
                <a:lnTo>
                  <a:pt x="1846" y="350"/>
                </a:lnTo>
                <a:lnTo>
                  <a:pt x="1774" y="334"/>
                </a:lnTo>
                <a:lnTo>
                  <a:pt x="1774" y="334"/>
                </a:lnTo>
                <a:lnTo>
                  <a:pt x="1704" y="320"/>
                </a:lnTo>
                <a:lnTo>
                  <a:pt x="1704" y="320"/>
                </a:lnTo>
                <a:lnTo>
                  <a:pt x="1613" y="306"/>
                </a:lnTo>
                <a:lnTo>
                  <a:pt x="1613" y="306"/>
                </a:lnTo>
                <a:lnTo>
                  <a:pt x="1609" y="267"/>
                </a:lnTo>
                <a:lnTo>
                  <a:pt x="1601" y="230"/>
                </a:lnTo>
                <a:lnTo>
                  <a:pt x="1594" y="191"/>
                </a:lnTo>
                <a:lnTo>
                  <a:pt x="1586" y="153"/>
                </a:lnTo>
                <a:lnTo>
                  <a:pt x="1577" y="115"/>
                </a:lnTo>
                <a:lnTo>
                  <a:pt x="1567" y="77"/>
                </a:lnTo>
                <a:lnTo>
                  <a:pt x="1556" y="38"/>
                </a:lnTo>
                <a:lnTo>
                  <a:pt x="1543" y="0"/>
                </a:lnTo>
                <a:lnTo>
                  <a:pt x="0" y="500"/>
                </a:lnTo>
                <a:lnTo>
                  <a:pt x="1543" y="1002"/>
                </a:lnTo>
                <a:lnTo>
                  <a:pt x="1543" y="1002"/>
                </a:lnTo>
                <a:lnTo>
                  <a:pt x="1556" y="963"/>
                </a:lnTo>
                <a:lnTo>
                  <a:pt x="1567" y="925"/>
                </a:lnTo>
                <a:lnTo>
                  <a:pt x="1577" y="886"/>
                </a:lnTo>
                <a:lnTo>
                  <a:pt x="1586" y="847"/>
                </a:lnTo>
                <a:lnTo>
                  <a:pt x="1594" y="809"/>
                </a:lnTo>
                <a:lnTo>
                  <a:pt x="1601" y="772"/>
                </a:lnTo>
                <a:lnTo>
                  <a:pt x="1609" y="733"/>
                </a:lnTo>
                <a:lnTo>
                  <a:pt x="1613" y="696"/>
                </a:lnTo>
                <a:lnTo>
                  <a:pt x="1613" y="696"/>
                </a:lnTo>
                <a:lnTo>
                  <a:pt x="1704" y="680"/>
                </a:lnTo>
                <a:lnTo>
                  <a:pt x="1704" y="680"/>
                </a:lnTo>
                <a:lnTo>
                  <a:pt x="1774" y="667"/>
                </a:lnTo>
                <a:lnTo>
                  <a:pt x="1774" y="667"/>
                </a:lnTo>
                <a:lnTo>
                  <a:pt x="1846" y="652"/>
                </a:lnTo>
                <a:lnTo>
                  <a:pt x="1846" y="652"/>
                </a:lnTo>
                <a:lnTo>
                  <a:pt x="1917" y="633"/>
                </a:lnTo>
                <a:lnTo>
                  <a:pt x="1987" y="613"/>
                </a:lnTo>
                <a:lnTo>
                  <a:pt x="1987" y="613"/>
                </a:lnTo>
                <a:lnTo>
                  <a:pt x="2059" y="590"/>
                </a:lnTo>
                <a:lnTo>
                  <a:pt x="2129" y="564"/>
                </a:lnTo>
                <a:lnTo>
                  <a:pt x="2129" y="564"/>
                </a:lnTo>
                <a:lnTo>
                  <a:pt x="2165" y="550"/>
                </a:lnTo>
                <a:lnTo>
                  <a:pt x="2201" y="534"/>
                </a:lnTo>
                <a:lnTo>
                  <a:pt x="2236" y="519"/>
                </a:lnTo>
                <a:lnTo>
                  <a:pt x="2272" y="500"/>
                </a:lnTo>
                <a:lnTo>
                  <a:pt x="2272" y="500"/>
                </a:lnTo>
                <a:lnTo>
                  <a:pt x="2236" y="483"/>
                </a:lnTo>
                <a:lnTo>
                  <a:pt x="2201" y="466"/>
                </a:lnTo>
                <a:lnTo>
                  <a:pt x="2165" y="450"/>
                </a:lnTo>
                <a:lnTo>
                  <a:pt x="2129" y="437"/>
                </a:lnTo>
                <a:lnTo>
                  <a:pt x="2129" y="437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0"/>
            <a:tileRect/>
          </a:gradFill>
          <a:ln w="28575" cap="flat" cmpd="sng" algn="ctr">
            <a:solidFill>
              <a:srgbClr val="FFFEFB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lIns="18288" tIns="18288" rIns="18288" bIns="18288" rtlCol="0" anchor="ctr" anchorCtr="1"/>
          <a:lstStyle/>
          <a:p>
            <a:pPr algn="ctr" rtl="0">
              <a:lnSpc>
                <a:spcPct val="85000"/>
              </a:lnSpc>
              <a:spcBef>
                <a:spcPct val="20000"/>
              </a:spcBef>
            </a:pPr>
            <a:endParaRPr lang="es-ES" sz="1600" noProof="0">
              <a:solidFill>
                <a:srgbClr val="FFFFFF"/>
              </a:solidFill>
              <a:latin typeface="Arial Narrow" pitchFamily="112" charset="0"/>
            </a:endParaRPr>
          </a:p>
        </p:txBody>
      </p:sp>
      <p:sp>
        <p:nvSpPr>
          <p:cNvPr id="20" name="Forma libre 16">
            <a:extLst>
              <a:ext uri="{FF2B5EF4-FFF2-40B4-BE49-F238E27FC236}">
                <a16:creationId xmlns:a16="http://schemas.microsoft.com/office/drawing/2014/main" id="{D210CEEE-41BE-476D-B5C1-1B471636F23C}"/>
              </a:ext>
            </a:extLst>
          </p:cNvPr>
          <p:cNvSpPr>
            <a:spLocks/>
          </p:cNvSpPr>
          <p:nvPr/>
        </p:nvSpPr>
        <p:spPr bwMode="auto">
          <a:xfrm>
            <a:off x="6096000" y="1714642"/>
            <a:ext cx="1939595" cy="1409559"/>
          </a:xfrm>
          <a:custGeom>
            <a:avLst/>
            <a:gdLst/>
            <a:ahLst/>
            <a:cxnLst>
              <a:cxn ang="0">
                <a:pos x="1686" y="33"/>
              </a:cxn>
              <a:cxn ang="0">
                <a:pos x="1686" y="33"/>
              </a:cxn>
              <a:cxn ang="0">
                <a:pos x="1613" y="53"/>
              </a:cxn>
              <a:cxn ang="0">
                <a:pos x="1541" y="77"/>
              </a:cxn>
              <a:cxn ang="0">
                <a:pos x="1541" y="77"/>
              </a:cxn>
              <a:cxn ang="0">
                <a:pos x="1473" y="101"/>
              </a:cxn>
              <a:cxn ang="0">
                <a:pos x="1404" y="128"/>
              </a:cxn>
              <a:cxn ang="0">
                <a:pos x="1404" y="128"/>
              </a:cxn>
              <a:cxn ang="0">
                <a:pos x="1338" y="159"/>
              </a:cxn>
              <a:cxn ang="0">
                <a:pos x="1338" y="159"/>
              </a:cxn>
              <a:cxn ang="0">
                <a:pos x="1273" y="189"/>
              </a:cxn>
              <a:cxn ang="0">
                <a:pos x="1273" y="189"/>
              </a:cxn>
              <a:cxn ang="0">
                <a:pos x="1191" y="230"/>
              </a:cxn>
              <a:cxn ang="0">
                <a:pos x="1191" y="230"/>
              </a:cxn>
              <a:cxn ang="0">
                <a:pos x="1164" y="201"/>
              </a:cxn>
              <a:cxn ang="0">
                <a:pos x="1137" y="176"/>
              </a:cxn>
              <a:cxn ang="0">
                <a:pos x="1108" y="149"/>
              </a:cxn>
              <a:cxn ang="0">
                <a:pos x="1080" y="123"/>
              </a:cxn>
              <a:cxn ang="0">
                <a:pos x="1049" y="97"/>
              </a:cxn>
              <a:cxn ang="0">
                <a:pos x="1018" y="71"/>
              </a:cxn>
              <a:cxn ang="0">
                <a:pos x="987" y="47"/>
              </a:cxn>
              <a:cxn ang="0">
                <a:pos x="954" y="23"/>
              </a:cxn>
              <a:cxn ang="0">
                <a:pos x="0" y="1335"/>
              </a:cxn>
              <a:cxn ang="0">
                <a:pos x="1543" y="835"/>
              </a:cxn>
              <a:cxn ang="0">
                <a:pos x="1543" y="835"/>
              </a:cxn>
              <a:cxn ang="0">
                <a:pos x="1530" y="796"/>
              </a:cxn>
              <a:cxn ang="0">
                <a:pos x="1517" y="757"/>
              </a:cxn>
              <a:cxn ang="0">
                <a:pos x="1503" y="720"/>
              </a:cxn>
              <a:cxn ang="0">
                <a:pos x="1487" y="685"/>
              </a:cxn>
              <a:cxn ang="0">
                <a:pos x="1471" y="649"/>
              </a:cxn>
              <a:cxn ang="0">
                <a:pos x="1456" y="613"/>
              </a:cxn>
              <a:cxn ang="0">
                <a:pos x="1438" y="579"/>
              </a:cxn>
              <a:cxn ang="0">
                <a:pos x="1420" y="544"/>
              </a:cxn>
              <a:cxn ang="0">
                <a:pos x="1420" y="544"/>
              </a:cxn>
              <a:cxn ang="0">
                <a:pos x="1484" y="480"/>
              </a:cxn>
              <a:cxn ang="0">
                <a:pos x="1484" y="480"/>
              </a:cxn>
              <a:cxn ang="0">
                <a:pos x="1534" y="427"/>
              </a:cxn>
              <a:cxn ang="0">
                <a:pos x="1534" y="427"/>
              </a:cxn>
              <a:cxn ang="0">
                <a:pos x="1581" y="373"/>
              </a:cxn>
              <a:cxn ang="0">
                <a:pos x="1581" y="373"/>
              </a:cxn>
              <a:cxn ang="0">
                <a:pos x="1629" y="316"/>
              </a:cxn>
              <a:cxn ang="0">
                <a:pos x="1674" y="259"/>
              </a:cxn>
              <a:cxn ang="0">
                <a:pos x="1674" y="259"/>
              </a:cxn>
              <a:cxn ang="0">
                <a:pos x="1719" y="199"/>
              </a:cxn>
              <a:cxn ang="0">
                <a:pos x="1760" y="136"/>
              </a:cxn>
              <a:cxn ang="0">
                <a:pos x="1760" y="136"/>
              </a:cxn>
              <a:cxn ang="0">
                <a:pos x="1782" y="103"/>
              </a:cxn>
              <a:cxn ang="0">
                <a:pos x="1800" y="70"/>
              </a:cxn>
              <a:cxn ang="0">
                <a:pos x="1820" y="36"/>
              </a:cxn>
              <a:cxn ang="0">
                <a:pos x="1837" y="0"/>
              </a:cxn>
              <a:cxn ang="0">
                <a:pos x="1837" y="0"/>
              </a:cxn>
              <a:cxn ang="0">
                <a:pos x="1799" y="7"/>
              </a:cxn>
              <a:cxn ang="0">
                <a:pos x="1760" y="14"/>
              </a:cxn>
              <a:cxn ang="0">
                <a:pos x="1723" y="23"/>
              </a:cxn>
              <a:cxn ang="0">
                <a:pos x="1686" y="33"/>
              </a:cxn>
              <a:cxn ang="0">
                <a:pos x="1686" y="33"/>
              </a:cxn>
            </a:cxnLst>
            <a:rect l="0" t="0" r="r" b="b"/>
            <a:pathLst>
              <a:path w="1837" h="1335">
                <a:moveTo>
                  <a:pt x="1686" y="33"/>
                </a:moveTo>
                <a:lnTo>
                  <a:pt x="1686" y="33"/>
                </a:lnTo>
                <a:lnTo>
                  <a:pt x="1613" y="53"/>
                </a:lnTo>
                <a:lnTo>
                  <a:pt x="1541" y="77"/>
                </a:lnTo>
                <a:lnTo>
                  <a:pt x="1541" y="77"/>
                </a:lnTo>
                <a:lnTo>
                  <a:pt x="1473" y="101"/>
                </a:lnTo>
                <a:lnTo>
                  <a:pt x="1404" y="128"/>
                </a:lnTo>
                <a:lnTo>
                  <a:pt x="1404" y="128"/>
                </a:lnTo>
                <a:lnTo>
                  <a:pt x="1338" y="159"/>
                </a:lnTo>
                <a:lnTo>
                  <a:pt x="1338" y="159"/>
                </a:lnTo>
                <a:lnTo>
                  <a:pt x="1273" y="189"/>
                </a:lnTo>
                <a:lnTo>
                  <a:pt x="1273" y="189"/>
                </a:lnTo>
                <a:lnTo>
                  <a:pt x="1191" y="230"/>
                </a:lnTo>
                <a:lnTo>
                  <a:pt x="1191" y="230"/>
                </a:lnTo>
                <a:lnTo>
                  <a:pt x="1164" y="201"/>
                </a:lnTo>
                <a:lnTo>
                  <a:pt x="1137" y="176"/>
                </a:lnTo>
                <a:lnTo>
                  <a:pt x="1108" y="149"/>
                </a:lnTo>
                <a:lnTo>
                  <a:pt x="1080" y="123"/>
                </a:lnTo>
                <a:lnTo>
                  <a:pt x="1049" y="97"/>
                </a:lnTo>
                <a:lnTo>
                  <a:pt x="1018" y="71"/>
                </a:lnTo>
                <a:lnTo>
                  <a:pt x="987" y="47"/>
                </a:lnTo>
                <a:lnTo>
                  <a:pt x="954" y="23"/>
                </a:lnTo>
                <a:lnTo>
                  <a:pt x="0" y="1335"/>
                </a:lnTo>
                <a:lnTo>
                  <a:pt x="1543" y="835"/>
                </a:lnTo>
                <a:lnTo>
                  <a:pt x="1543" y="835"/>
                </a:lnTo>
                <a:lnTo>
                  <a:pt x="1530" y="796"/>
                </a:lnTo>
                <a:lnTo>
                  <a:pt x="1517" y="757"/>
                </a:lnTo>
                <a:lnTo>
                  <a:pt x="1503" y="720"/>
                </a:lnTo>
                <a:lnTo>
                  <a:pt x="1487" y="685"/>
                </a:lnTo>
                <a:lnTo>
                  <a:pt x="1471" y="649"/>
                </a:lnTo>
                <a:lnTo>
                  <a:pt x="1456" y="613"/>
                </a:lnTo>
                <a:lnTo>
                  <a:pt x="1438" y="579"/>
                </a:lnTo>
                <a:lnTo>
                  <a:pt x="1420" y="544"/>
                </a:lnTo>
                <a:lnTo>
                  <a:pt x="1420" y="544"/>
                </a:lnTo>
                <a:lnTo>
                  <a:pt x="1484" y="480"/>
                </a:lnTo>
                <a:lnTo>
                  <a:pt x="1484" y="480"/>
                </a:lnTo>
                <a:lnTo>
                  <a:pt x="1534" y="427"/>
                </a:lnTo>
                <a:lnTo>
                  <a:pt x="1534" y="427"/>
                </a:lnTo>
                <a:lnTo>
                  <a:pt x="1581" y="373"/>
                </a:lnTo>
                <a:lnTo>
                  <a:pt x="1581" y="373"/>
                </a:lnTo>
                <a:lnTo>
                  <a:pt x="1629" y="316"/>
                </a:lnTo>
                <a:lnTo>
                  <a:pt x="1674" y="259"/>
                </a:lnTo>
                <a:lnTo>
                  <a:pt x="1674" y="259"/>
                </a:lnTo>
                <a:lnTo>
                  <a:pt x="1719" y="199"/>
                </a:lnTo>
                <a:lnTo>
                  <a:pt x="1760" y="136"/>
                </a:lnTo>
                <a:lnTo>
                  <a:pt x="1760" y="136"/>
                </a:lnTo>
                <a:lnTo>
                  <a:pt x="1782" y="103"/>
                </a:lnTo>
                <a:lnTo>
                  <a:pt x="1800" y="70"/>
                </a:lnTo>
                <a:lnTo>
                  <a:pt x="1820" y="36"/>
                </a:lnTo>
                <a:lnTo>
                  <a:pt x="1837" y="0"/>
                </a:lnTo>
                <a:lnTo>
                  <a:pt x="1837" y="0"/>
                </a:lnTo>
                <a:lnTo>
                  <a:pt x="1799" y="7"/>
                </a:lnTo>
                <a:lnTo>
                  <a:pt x="1760" y="14"/>
                </a:lnTo>
                <a:lnTo>
                  <a:pt x="1723" y="23"/>
                </a:lnTo>
                <a:lnTo>
                  <a:pt x="1686" y="33"/>
                </a:lnTo>
                <a:lnTo>
                  <a:pt x="1686" y="33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5400000" scaled="0"/>
            <a:tileRect/>
          </a:gradFill>
          <a:ln w="28575" cap="flat" cmpd="sng" algn="ctr">
            <a:solidFill>
              <a:srgbClr val="FFFEFB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lIns="18288" tIns="18288" rIns="18288" bIns="18288" rtlCol="0" anchor="ctr" anchorCtr="1"/>
          <a:lstStyle/>
          <a:p>
            <a:pPr algn="ctr" rtl="0">
              <a:lnSpc>
                <a:spcPct val="85000"/>
              </a:lnSpc>
              <a:spcBef>
                <a:spcPct val="20000"/>
              </a:spcBef>
            </a:pPr>
            <a:endParaRPr lang="es-ES" sz="1600" noProof="0">
              <a:solidFill>
                <a:srgbClr val="FFFFFF"/>
              </a:solidFill>
              <a:latin typeface="Arial Narrow" pitchFamily="112" charset="0"/>
            </a:endParaRPr>
          </a:p>
        </p:txBody>
      </p:sp>
      <p:sp>
        <p:nvSpPr>
          <p:cNvPr id="21" name="Forma libre 17">
            <a:extLst>
              <a:ext uri="{FF2B5EF4-FFF2-40B4-BE49-F238E27FC236}">
                <a16:creationId xmlns:a16="http://schemas.microsoft.com/office/drawing/2014/main" id="{83235E8A-3EAA-456F-B734-58F5963EFD7D}"/>
              </a:ext>
            </a:extLst>
          </p:cNvPr>
          <p:cNvSpPr>
            <a:spLocks/>
          </p:cNvSpPr>
          <p:nvPr/>
        </p:nvSpPr>
        <p:spPr bwMode="auto">
          <a:xfrm>
            <a:off x="6096000" y="843566"/>
            <a:ext cx="1007280" cy="2280634"/>
          </a:xfrm>
          <a:custGeom>
            <a:avLst/>
            <a:gdLst/>
            <a:ahLst/>
            <a:cxnLst>
              <a:cxn ang="0">
                <a:pos x="683" y="686"/>
              </a:cxn>
              <a:cxn ang="0">
                <a:pos x="683" y="686"/>
              </a:cxn>
              <a:cxn ang="0">
                <a:pos x="698" y="596"/>
              </a:cxn>
              <a:cxn ang="0">
                <a:pos x="698" y="596"/>
              </a:cxn>
              <a:cxn ang="0">
                <a:pos x="706" y="525"/>
              </a:cxn>
              <a:cxn ang="0">
                <a:pos x="706" y="525"/>
              </a:cxn>
              <a:cxn ang="0">
                <a:pos x="713" y="452"/>
              </a:cxn>
              <a:cxn ang="0">
                <a:pos x="713" y="452"/>
              </a:cxn>
              <a:cxn ang="0">
                <a:pos x="719" y="379"/>
              </a:cxn>
              <a:cxn ang="0">
                <a:pos x="721" y="306"/>
              </a:cxn>
              <a:cxn ang="0">
                <a:pos x="721" y="306"/>
              </a:cxn>
              <a:cxn ang="0">
                <a:pos x="722" y="230"/>
              </a:cxn>
              <a:cxn ang="0">
                <a:pos x="719" y="156"/>
              </a:cxn>
              <a:cxn ang="0">
                <a:pos x="719" y="156"/>
              </a:cxn>
              <a:cxn ang="0">
                <a:pos x="716" y="117"/>
              </a:cxn>
              <a:cxn ang="0">
                <a:pos x="713" y="79"/>
              </a:cxn>
              <a:cxn ang="0">
                <a:pos x="708" y="40"/>
              </a:cxn>
              <a:cxn ang="0">
                <a:pos x="702" y="0"/>
              </a:cxn>
              <a:cxn ang="0">
                <a:pos x="702" y="0"/>
              </a:cxn>
              <a:cxn ang="0">
                <a:pos x="673" y="29"/>
              </a:cxn>
              <a:cxn ang="0">
                <a:pos x="648" y="57"/>
              </a:cxn>
              <a:cxn ang="0">
                <a:pos x="622" y="86"/>
              </a:cxn>
              <a:cxn ang="0">
                <a:pos x="598" y="116"/>
              </a:cxn>
              <a:cxn ang="0">
                <a:pos x="598" y="116"/>
              </a:cxn>
              <a:cxn ang="0">
                <a:pos x="550" y="176"/>
              </a:cxn>
              <a:cxn ang="0">
                <a:pos x="508" y="236"/>
              </a:cxn>
              <a:cxn ang="0">
                <a:pos x="508" y="236"/>
              </a:cxn>
              <a:cxn ang="0">
                <a:pos x="466" y="297"/>
              </a:cxn>
              <a:cxn ang="0">
                <a:pos x="428" y="359"/>
              </a:cxn>
              <a:cxn ang="0">
                <a:pos x="428" y="359"/>
              </a:cxn>
              <a:cxn ang="0">
                <a:pos x="390" y="422"/>
              </a:cxn>
              <a:cxn ang="0">
                <a:pos x="390" y="422"/>
              </a:cxn>
              <a:cxn ang="0">
                <a:pos x="355" y="485"/>
              </a:cxn>
              <a:cxn ang="0">
                <a:pos x="355" y="485"/>
              </a:cxn>
              <a:cxn ang="0">
                <a:pos x="313" y="566"/>
              </a:cxn>
              <a:cxn ang="0">
                <a:pos x="313" y="566"/>
              </a:cxn>
              <a:cxn ang="0">
                <a:pos x="276" y="559"/>
              </a:cxn>
              <a:cxn ang="0">
                <a:pos x="237" y="553"/>
              </a:cxn>
              <a:cxn ang="0">
                <a:pos x="199" y="549"/>
              </a:cxn>
              <a:cxn ang="0">
                <a:pos x="160" y="545"/>
              </a:cxn>
              <a:cxn ang="0">
                <a:pos x="120" y="542"/>
              </a:cxn>
              <a:cxn ang="0">
                <a:pos x="82" y="540"/>
              </a:cxn>
              <a:cxn ang="0">
                <a:pos x="40" y="539"/>
              </a:cxn>
              <a:cxn ang="0">
                <a:pos x="0" y="537"/>
              </a:cxn>
              <a:cxn ang="0">
                <a:pos x="0" y="2160"/>
              </a:cxn>
              <a:cxn ang="0">
                <a:pos x="954" y="848"/>
              </a:cxn>
              <a:cxn ang="0">
                <a:pos x="954" y="848"/>
              </a:cxn>
              <a:cxn ang="0">
                <a:pos x="921" y="825"/>
              </a:cxn>
              <a:cxn ang="0">
                <a:pos x="888" y="802"/>
              </a:cxn>
              <a:cxn ang="0">
                <a:pos x="854" y="781"/>
              </a:cxn>
              <a:cxn ang="0">
                <a:pos x="821" y="759"/>
              </a:cxn>
              <a:cxn ang="0">
                <a:pos x="786" y="740"/>
              </a:cxn>
              <a:cxn ang="0">
                <a:pos x="752" y="722"/>
              </a:cxn>
              <a:cxn ang="0">
                <a:pos x="718" y="703"/>
              </a:cxn>
              <a:cxn ang="0">
                <a:pos x="683" y="686"/>
              </a:cxn>
              <a:cxn ang="0">
                <a:pos x="683" y="686"/>
              </a:cxn>
            </a:cxnLst>
            <a:rect l="0" t="0" r="r" b="b"/>
            <a:pathLst>
              <a:path w="954" h="2160">
                <a:moveTo>
                  <a:pt x="683" y="686"/>
                </a:moveTo>
                <a:lnTo>
                  <a:pt x="683" y="686"/>
                </a:lnTo>
                <a:lnTo>
                  <a:pt x="698" y="596"/>
                </a:lnTo>
                <a:lnTo>
                  <a:pt x="698" y="596"/>
                </a:lnTo>
                <a:lnTo>
                  <a:pt x="706" y="525"/>
                </a:lnTo>
                <a:lnTo>
                  <a:pt x="706" y="525"/>
                </a:lnTo>
                <a:lnTo>
                  <a:pt x="713" y="452"/>
                </a:lnTo>
                <a:lnTo>
                  <a:pt x="713" y="452"/>
                </a:lnTo>
                <a:lnTo>
                  <a:pt x="719" y="379"/>
                </a:lnTo>
                <a:lnTo>
                  <a:pt x="721" y="306"/>
                </a:lnTo>
                <a:lnTo>
                  <a:pt x="721" y="306"/>
                </a:lnTo>
                <a:lnTo>
                  <a:pt x="722" y="230"/>
                </a:lnTo>
                <a:lnTo>
                  <a:pt x="719" y="156"/>
                </a:lnTo>
                <a:lnTo>
                  <a:pt x="719" y="156"/>
                </a:lnTo>
                <a:lnTo>
                  <a:pt x="716" y="117"/>
                </a:lnTo>
                <a:lnTo>
                  <a:pt x="713" y="79"/>
                </a:lnTo>
                <a:lnTo>
                  <a:pt x="708" y="40"/>
                </a:lnTo>
                <a:lnTo>
                  <a:pt x="702" y="0"/>
                </a:lnTo>
                <a:lnTo>
                  <a:pt x="702" y="0"/>
                </a:lnTo>
                <a:lnTo>
                  <a:pt x="673" y="29"/>
                </a:lnTo>
                <a:lnTo>
                  <a:pt x="648" y="57"/>
                </a:lnTo>
                <a:lnTo>
                  <a:pt x="622" y="86"/>
                </a:lnTo>
                <a:lnTo>
                  <a:pt x="598" y="116"/>
                </a:lnTo>
                <a:lnTo>
                  <a:pt x="598" y="116"/>
                </a:lnTo>
                <a:lnTo>
                  <a:pt x="550" y="176"/>
                </a:lnTo>
                <a:lnTo>
                  <a:pt x="508" y="236"/>
                </a:lnTo>
                <a:lnTo>
                  <a:pt x="508" y="236"/>
                </a:lnTo>
                <a:lnTo>
                  <a:pt x="466" y="297"/>
                </a:lnTo>
                <a:lnTo>
                  <a:pt x="428" y="359"/>
                </a:lnTo>
                <a:lnTo>
                  <a:pt x="428" y="359"/>
                </a:lnTo>
                <a:lnTo>
                  <a:pt x="390" y="422"/>
                </a:lnTo>
                <a:lnTo>
                  <a:pt x="390" y="422"/>
                </a:lnTo>
                <a:lnTo>
                  <a:pt x="355" y="485"/>
                </a:lnTo>
                <a:lnTo>
                  <a:pt x="355" y="485"/>
                </a:lnTo>
                <a:lnTo>
                  <a:pt x="313" y="566"/>
                </a:lnTo>
                <a:lnTo>
                  <a:pt x="313" y="566"/>
                </a:lnTo>
                <a:lnTo>
                  <a:pt x="276" y="559"/>
                </a:lnTo>
                <a:lnTo>
                  <a:pt x="237" y="553"/>
                </a:lnTo>
                <a:lnTo>
                  <a:pt x="199" y="549"/>
                </a:lnTo>
                <a:lnTo>
                  <a:pt x="160" y="545"/>
                </a:lnTo>
                <a:lnTo>
                  <a:pt x="120" y="542"/>
                </a:lnTo>
                <a:lnTo>
                  <a:pt x="82" y="540"/>
                </a:lnTo>
                <a:lnTo>
                  <a:pt x="40" y="539"/>
                </a:lnTo>
                <a:lnTo>
                  <a:pt x="0" y="537"/>
                </a:lnTo>
                <a:lnTo>
                  <a:pt x="0" y="2160"/>
                </a:lnTo>
                <a:lnTo>
                  <a:pt x="954" y="848"/>
                </a:lnTo>
                <a:lnTo>
                  <a:pt x="954" y="848"/>
                </a:lnTo>
                <a:lnTo>
                  <a:pt x="921" y="825"/>
                </a:lnTo>
                <a:lnTo>
                  <a:pt x="888" y="802"/>
                </a:lnTo>
                <a:lnTo>
                  <a:pt x="854" y="781"/>
                </a:lnTo>
                <a:lnTo>
                  <a:pt x="821" y="759"/>
                </a:lnTo>
                <a:lnTo>
                  <a:pt x="786" y="740"/>
                </a:lnTo>
                <a:lnTo>
                  <a:pt x="752" y="722"/>
                </a:lnTo>
                <a:lnTo>
                  <a:pt x="718" y="703"/>
                </a:lnTo>
                <a:lnTo>
                  <a:pt x="683" y="686"/>
                </a:lnTo>
                <a:lnTo>
                  <a:pt x="683" y="686"/>
                </a:lnTo>
                <a:close/>
              </a:path>
            </a:pathLst>
          </a:custGeom>
          <a:gradFill flip="none" rotWithShape="1">
            <a:gsLst>
              <a:gs pos="0">
                <a:schemeClr val="accent2">
                  <a:lumMod val="50000"/>
                </a:schemeClr>
              </a:gs>
              <a:gs pos="100000">
                <a:schemeClr val="accent2">
                  <a:lumMod val="75000"/>
                </a:schemeClr>
              </a:gs>
            </a:gsLst>
            <a:lin ang="5400000" scaled="0"/>
            <a:tileRect/>
          </a:gradFill>
          <a:ln w="28575" cap="flat" cmpd="sng" algn="ctr">
            <a:solidFill>
              <a:srgbClr val="FFFEFB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lIns="18288" tIns="18288" rIns="18288" bIns="18288" rtlCol="0" anchor="ctr" anchorCtr="1"/>
          <a:lstStyle/>
          <a:p>
            <a:pPr algn="ctr" rtl="0">
              <a:lnSpc>
                <a:spcPct val="85000"/>
              </a:lnSpc>
              <a:spcBef>
                <a:spcPts val="20"/>
              </a:spcBef>
            </a:pPr>
            <a:endParaRPr lang="es-ES" sz="1600" noProof="0">
              <a:solidFill>
                <a:srgbClr val="FFFFFF"/>
              </a:solidFill>
              <a:latin typeface="Arial Narrow" pitchFamily="112" charset="0"/>
            </a:endParaRPr>
          </a:p>
        </p:txBody>
      </p:sp>
      <p:sp>
        <p:nvSpPr>
          <p:cNvPr id="22" name="Línea 18">
            <a:extLst>
              <a:ext uri="{FF2B5EF4-FFF2-40B4-BE49-F238E27FC236}">
                <a16:creationId xmlns:a16="http://schemas.microsoft.com/office/drawing/2014/main" id="{5499A9E9-D86B-4443-B66A-1B8237EFD71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5787" y="3124589"/>
            <a:ext cx="1056" cy="1056"/>
          </a:xfrm>
          <a:prstGeom prst="line">
            <a:avLst/>
          </a:prstGeom>
          <a:gradFill flip="none" rotWithShape="1">
            <a:gsLst>
              <a:gs pos="0">
                <a:srgbClr val="A33537"/>
              </a:gs>
              <a:gs pos="100000">
                <a:srgbClr val="8F2527"/>
              </a:gs>
            </a:gsLst>
            <a:lin ang="5400000" scaled="0"/>
            <a:tileRect/>
          </a:gradFill>
          <a:ln w="28575" cap="flat" cmpd="sng" algn="ctr">
            <a:solidFill>
              <a:srgbClr val="FFFEFB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lIns="18288" tIns="18288" rIns="18288" bIns="18288" rtlCol="0" anchor="ctr" anchorCtr="1"/>
          <a:lstStyle/>
          <a:p>
            <a:pPr algn="ctr" rtl="0">
              <a:lnSpc>
                <a:spcPct val="85000"/>
              </a:lnSpc>
              <a:spcBef>
                <a:spcPts val="20"/>
              </a:spcBef>
            </a:pPr>
            <a:endParaRPr lang="es-ES" sz="1600" noProof="0">
              <a:solidFill>
                <a:srgbClr val="FFFFFF"/>
              </a:solidFill>
              <a:latin typeface="Arial Narrow" pitchFamily="112" charset="0"/>
            </a:endParaRPr>
          </a:p>
        </p:txBody>
      </p:sp>
      <p:sp>
        <p:nvSpPr>
          <p:cNvPr id="23" name="Línea 19">
            <a:extLst>
              <a:ext uri="{FF2B5EF4-FFF2-40B4-BE49-F238E27FC236}">
                <a16:creationId xmlns:a16="http://schemas.microsoft.com/office/drawing/2014/main" id="{8EA00E92-BD95-4E59-8898-E791064C50C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403" y="3125097"/>
            <a:ext cx="1056" cy="1056"/>
          </a:xfrm>
          <a:prstGeom prst="line">
            <a:avLst/>
          </a:prstGeom>
          <a:gradFill flip="none" rotWithShape="1">
            <a:gsLst>
              <a:gs pos="0">
                <a:srgbClr val="A33537"/>
              </a:gs>
              <a:gs pos="100000">
                <a:srgbClr val="8F2527"/>
              </a:gs>
            </a:gsLst>
            <a:lin ang="5400000" scaled="0"/>
            <a:tileRect/>
          </a:gradFill>
          <a:ln w="28575" cap="flat" cmpd="sng" algn="ctr">
            <a:solidFill>
              <a:srgbClr val="FFFEFB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lIns="18288" tIns="18288" rIns="18288" bIns="18288" rtlCol="0" anchor="ctr" anchorCtr="1"/>
          <a:lstStyle/>
          <a:p>
            <a:pPr algn="ctr" rtl="0">
              <a:lnSpc>
                <a:spcPct val="85000"/>
              </a:lnSpc>
              <a:spcBef>
                <a:spcPts val="20"/>
              </a:spcBef>
            </a:pPr>
            <a:endParaRPr lang="es-ES" sz="1600" noProof="0">
              <a:solidFill>
                <a:srgbClr val="FFFFFF"/>
              </a:solidFill>
              <a:latin typeface="Arial Narrow" pitchFamily="112" charset="0"/>
            </a:endParaRPr>
          </a:p>
        </p:txBody>
      </p:sp>
      <p:sp>
        <p:nvSpPr>
          <p:cNvPr id="24" name="Línea 20">
            <a:extLst>
              <a:ext uri="{FF2B5EF4-FFF2-40B4-BE49-F238E27FC236}">
                <a16:creationId xmlns:a16="http://schemas.microsoft.com/office/drawing/2014/main" id="{94DD8583-D2D2-4DCC-98B6-BB49933741F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5880" y="3124705"/>
            <a:ext cx="1056" cy="1056"/>
          </a:xfrm>
          <a:prstGeom prst="line">
            <a:avLst/>
          </a:prstGeom>
          <a:gradFill flip="none" rotWithShape="1">
            <a:gsLst>
              <a:gs pos="0">
                <a:srgbClr val="A33537"/>
              </a:gs>
              <a:gs pos="100000">
                <a:srgbClr val="8F2527"/>
              </a:gs>
            </a:gsLst>
            <a:lin ang="5400000" scaled="0"/>
            <a:tileRect/>
          </a:gradFill>
          <a:ln w="28575" cap="flat" cmpd="sng" algn="ctr">
            <a:solidFill>
              <a:srgbClr val="FFFEFB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lIns="18288" tIns="18288" rIns="18288" bIns="18288" rtlCol="0" anchor="ctr" anchorCtr="1"/>
          <a:lstStyle/>
          <a:p>
            <a:pPr algn="ctr" rtl="0">
              <a:lnSpc>
                <a:spcPct val="85000"/>
              </a:lnSpc>
              <a:spcBef>
                <a:spcPts val="20"/>
              </a:spcBef>
            </a:pPr>
            <a:endParaRPr lang="es-ES" sz="1600" noProof="0">
              <a:solidFill>
                <a:srgbClr val="FFFFFF"/>
              </a:solidFill>
              <a:latin typeface="Arial Narrow" pitchFamily="112" charset="0"/>
            </a:endParaRPr>
          </a:p>
        </p:txBody>
      </p:sp>
      <p:sp>
        <p:nvSpPr>
          <p:cNvPr id="46" name="Marcador de texto 45">
            <a:extLst>
              <a:ext uri="{FF2B5EF4-FFF2-40B4-BE49-F238E27FC236}">
                <a16:creationId xmlns:a16="http://schemas.microsoft.com/office/drawing/2014/main" id="{36AD24C1-02C7-4191-93E8-156FF8EB8E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458200" y="2819400"/>
            <a:ext cx="2362376" cy="320675"/>
          </a:xfrm>
        </p:spPr>
        <p:txBody>
          <a:bodyPr rtlCol="0">
            <a:noAutofit/>
          </a:bodyPr>
          <a:lstStyle>
            <a:lvl1pPr marL="0" indent="0" algn="ctr">
              <a:buNone/>
              <a:defRPr sz="2400">
                <a:latin typeface="+mj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47" name="Marcador de texto 45">
            <a:extLst>
              <a:ext uri="{FF2B5EF4-FFF2-40B4-BE49-F238E27FC236}">
                <a16:creationId xmlns:a16="http://schemas.microsoft.com/office/drawing/2014/main" id="{34F996E2-BC35-4007-9416-809AD7F81E7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458376" y="3162837"/>
            <a:ext cx="2362376" cy="244475"/>
          </a:xfrm>
        </p:spPr>
        <p:txBody>
          <a:bodyPr rtlCol="0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48" name="Marcador de texto 45">
            <a:extLst>
              <a:ext uri="{FF2B5EF4-FFF2-40B4-BE49-F238E27FC236}">
                <a16:creationId xmlns:a16="http://schemas.microsoft.com/office/drawing/2014/main" id="{73141092-17D2-4E0F-967C-4233B85335B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077200" y="1371600"/>
            <a:ext cx="2362376" cy="320675"/>
          </a:xfrm>
        </p:spPr>
        <p:txBody>
          <a:bodyPr rtlCol="0">
            <a:noAutofit/>
          </a:bodyPr>
          <a:lstStyle>
            <a:lvl1pPr marL="0" indent="0" algn="ctr">
              <a:buNone/>
              <a:defRPr sz="2400">
                <a:latin typeface="+mj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49" name="Marcador de texto 45">
            <a:extLst>
              <a:ext uri="{FF2B5EF4-FFF2-40B4-BE49-F238E27FC236}">
                <a16:creationId xmlns:a16="http://schemas.microsoft.com/office/drawing/2014/main" id="{5E1077D6-6553-4CE6-A49A-4B173652F04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77376" y="1715037"/>
            <a:ext cx="2362376" cy="244475"/>
          </a:xfrm>
        </p:spPr>
        <p:txBody>
          <a:bodyPr rtlCol="0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0" name="Marcador de texto 45">
            <a:extLst>
              <a:ext uri="{FF2B5EF4-FFF2-40B4-BE49-F238E27FC236}">
                <a16:creationId xmlns:a16="http://schemas.microsoft.com/office/drawing/2014/main" id="{FA4B7223-BCB0-4924-B9FF-0566E5056D0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53048" y="4231464"/>
            <a:ext cx="2362376" cy="320675"/>
          </a:xfrm>
        </p:spPr>
        <p:txBody>
          <a:bodyPr rtlCol="0">
            <a:noAutofit/>
          </a:bodyPr>
          <a:lstStyle>
            <a:lvl1pPr marL="0" indent="0" algn="ctr">
              <a:buNone/>
              <a:defRPr sz="2400">
                <a:latin typeface="+mj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1" name="Marcador de texto 45">
            <a:extLst>
              <a:ext uri="{FF2B5EF4-FFF2-40B4-BE49-F238E27FC236}">
                <a16:creationId xmlns:a16="http://schemas.microsoft.com/office/drawing/2014/main" id="{7186B426-0623-4C17-9BDA-C60F7C7235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53224" y="4574901"/>
            <a:ext cx="2362376" cy="244475"/>
          </a:xfrm>
        </p:spPr>
        <p:txBody>
          <a:bodyPr rtlCol="0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2" name="Marcador de texto 45">
            <a:extLst>
              <a:ext uri="{FF2B5EF4-FFF2-40B4-BE49-F238E27FC236}">
                <a16:creationId xmlns:a16="http://schemas.microsoft.com/office/drawing/2014/main" id="{CB81BB57-8139-43D4-8DD9-3CD6BE625B6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629400" y="5355688"/>
            <a:ext cx="2362376" cy="320675"/>
          </a:xfrm>
        </p:spPr>
        <p:txBody>
          <a:bodyPr rtlCol="0">
            <a:noAutofit/>
          </a:bodyPr>
          <a:lstStyle>
            <a:lvl1pPr marL="0" indent="0" algn="ctr">
              <a:buNone/>
              <a:defRPr sz="2400">
                <a:latin typeface="+mj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3" name="Marcador de texto 45">
            <a:extLst>
              <a:ext uri="{FF2B5EF4-FFF2-40B4-BE49-F238E27FC236}">
                <a16:creationId xmlns:a16="http://schemas.microsoft.com/office/drawing/2014/main" id="{12BCC7AE-B750-4C77-AD35-B7DD61596F0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629576" y="5699125"/>
            <a:ext cx="2362376" cy="244475"/>
          </a:xfrm>
        </p:spPr>
        <p:txBody>
          <a:bodyPr rtlCol="0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4" name="Marcador de texto 45">
            <a:extLst>
              <a:ext uri="{FF2B5EF4-FFF2-40B4-BE49-F238E27FC236}">
                <a16:creationId xmlns:a16="http://schemas.microsoft.com/office/drawing/2014/main" id="{10A4398E-BDC4-4393-83B3-84A29A51F8A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276600" y="5355688"/>
            <a:ext cx="2362376" cy="320675"/>
          </a:xfrm>
        </p:spPr>
        <p:txBody>
          <a:bodyPr rtlCol="0">
            <a:noAutofit/>
          </a:bodyPr>
          <a:lstStyle>
            <a:lvl1pPr marL="0" indent="0" algn="ctr">
              <a:buNone/>
              <a:defRPr sz="2400">
                <a:latin typeface="+mj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5" name="Marcador de texto 45">
            <a:extLst>
              <a:ext uri="{FF2B5EF4-FFF2-40B4-BE49-F238E27FC236}">
                <a16:creationId xmlns:a16="http://schemas.microsoft.com/office/drawing/2014/main" id="{1F5D0842-E16E-4E3A-94EE-64EB21CACFD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276776" y="5699125"/>
            <a:ext cx="2362376" cy="244475"/>
          </a:xfrm>
        </p:spPr>
        <p:txBody>
          <a:bodyPr rtlCol="0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6" name="Marcador de texto 45">
            <a:extLst>
              <a:ext uri="{FF2B5EF4-FFF2-40B4-BE49-F238E27FC236}">
                <a16:creationId xmlns:a16="http://schemas.microsoft.com/office/drawing/2014/main" id="{A2822D28-1607-41B4-A1AD-C999DCC78FE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752600" y="4267200"/>
            <a:ext cx="2362376" cy="320675"/>
          </a:xfrm>
        </p:spPr>
        <p:txBody>
          <a:bodyPr rtlCol="0">
            <a:noAutofit/>
          </a:bodyPr>
          <a:lstStyle>
            <a:lvl1pPr marL="0" indent="0" algn="ctr">
              <a:buNone/>
              <a:defRPr sz="2400">
                <a:latin typeface="+mj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7" name="Marcador de texto 45">
            <a:extLst>
              <a:ext uri="{FF2B5EF4-FFF2-40B4-BE49-F238E27FC236}">
                <a16:creationId xmlns:a16="http://schemas.microsoft.com/office/drawing/2014/main" id="{7015E7F2-459C-4D6D-B997-13DB5EA6427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752776" y="4610637"/>
            <a:ext cx="2362376" cy="244475"/>
          </a:xfrm>
        </p:spPr>
        <p:txBody>
          <a:bodyPr rtlCol="0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8" name="Marcador de texto 45">
            <a:extLst>
              <a:ext uri="{FF2B5EF4-FFF2-40B4-BE49-F238E27FC236}">
                <a16:creationId xmlns:a16="http://schemas.microsoft.com/office/drawing/2014/main" id="{7B5C7C9E-A677-4429-BA89-5A9DCEEB242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295400" y="2819400"/>
            <a:ext cx="2362376" cy="320675"/>
          </a:xfrm>
        </p:spPr>
        <p:txBody>
          <a:bodyPr rtlCol="0">
            <a:noAutofit/>
          </a:bodyPr>
          <a:lstStyle>
            <a:lvl1pPr marL="0" indent="0" algn="ctr">
              <a:buNone/>
              <a:defRPr sz="2400">
                <a:latin typeface="+mj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9" name="Marcador de texto 45">
            <a:extLst>
              <a:ext uri="{FF2B5EF4-FFF2-40B4-BE49-F238E27FC236}">
                <a16:creationId xmlns:a16="http://schemas.microsoft.com/office/drawing/2014/main" id="{002E8C45-C0AE-4A45-B693-2A71D845FD7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295576" y="3162837"/>
            <a:ext cx="2362376" cy="244475"/>
          </a:xfrm>
        </p:spPr>
        <p:txBody>
          <a:bodyPr rtlCol="0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60" name="Marcador de texto 45">
            <a:extLst>
              <a:ext uri="{FF2B5EF4-FFF2-40B4-BE49-F238E27FC236}">
                <a16:creationId xmlns:a16="http://schemas.microsoft.com/office/drawing/2014/main" id="{1D708290-A882-4D7B-82D1-4B33D98553C3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1676400" y="1393288"/>
            <a:ext cx="2362376" cy="320675"/>
          </a:xfrm>
        </p:spPr>
        <p:txBody>
          <a:bodyPr rtlCol="0">
            <a:noAutofit/>
          </a:bodyPr>
          <a:lstStyle>
            <a:lvl1pPr marL="0" indent="0" algn="ctr">
              <a:buNone/>
              <a:defRPr sz="2400">
                <a:latin typeface="+mj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61" name="Marcador de texto 45">
            <a:extLst>
              <a:ext uri="{FF2B5EF4-FFF2-40B4-BE49-F238E27FC236}">
                <a16:creationId xmlns:a16="http://schemas.microsoft.com/office/drawing/2014/main" id="{BA980506-41EA-4166-BDC4-6672C08B928F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1676576" y="1736725"/>
            <a:ext cx="2362376" cy="244475"/>
          </a:xfrm>
        </p:spPr>
        <p:txBody>
          <a:bodyPr rtlCol="0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62" name="Marcador de texto 45">
            <a:extLst>
              <a:ext uri="{FF2B5EF4-FFF2-40B4-BE49-F238E27FC236}">
                <a16:creationId xmlns:a16="http://schemas.microsoft.com/office/drawing/2014/main" id="{AA45EA62-476D-47F1-96ED-54F43099603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629400" y="326488"/>
            <a:ext cx="2362376" cy="320675"/>
          </a:xfrm>
        </p:spPr>
        <p:txBody>
          <a:bodyPr rtlCol="0">
            <a:noAutofit/>
          </a:bodyPr>
          <a:lstStyle>
            <a:lvl1pPr marL="0" indent="0" algn="ctr">
              <a:buNone/>
              <a:defRPr sz="2400">
                <a:latin typeface="+mj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63" name="Marcador de texto 45">
            <a:extLst>
              <a:ext uri="{FF2B5EF4-FFF2-40B4-BE49-F238E27FC236}">
                <a16:creationId xmlns:a16="http://schemas.microsoft.com/office/drawing/2014/main" id="{ABD72D36-40B8-4EE5-8EF4-F398834DD9D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629576" y="669925"/>
            <a:ext cx="2362376" cy="244475"/>
          </a:xfrm>
        </p:spPr>
        <p:txBody>
          <a:bodyPr rtlCol="0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64" name="Marcador de texto 45">
            <a:extLst>
              <a:ext uri="{FF2B5EF4-FFF2-40B4-BE49-F238E27FC236}">
                <a16:creationId xmlns:a16="http://schemas.microsoft.com/office/drawing/2014/main" id="{E7A1D5E8-4C7C-4ADF-A363-54E4B1B793A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276600" y="326488"/>
            <a:ext cx="2362376" cy="320675"/>
          </a:xfrm>
        </p:spPr>
        <p:txBody>
          <a:bodyPr rtlCol="0">
            <a:noAutofit/>
          </a:bodyPr>
          <a:lstStyle>
            <a:lvl1pPr marL="0" indent="0" algn="ctr">
              <a:buNone/>
              <a:defRPr sz="2400">
                <a:latin typeface="+mj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65" name="Marcador de texto 45">
            <a:extLst>
              <a:ext uri="{FF2B5EF4-FFF2-40B4-BE49-F238E27FC236}">
                <a16:creationId xmlns:a16="http://schemas.microsoft.com/office/drawing/2014/main" id="{A8479BD5-0D15-42CF-84BC-8F7F80ECD82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276776" y="669925"/>
            <a:ext cx="2362376" cy="244475"/>
          </a:xfrm>
        </p:spPr>
        <p:txBody>
          <a:bodyPr rtlCol="0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2A27D752-F355-434D-9815-D11ECB7F9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64" y="173889"/>
            <a:ext cx="2819224" cy="964511"/>
          </a:xfrm>
        </p:spPr>
        <p:txBody>
          <a:bodyPr rtlCol="0">
            <a:noAutofit/>
          </a:bodyPr>
          <a:lstStyle>
            <a:lvl1pPr>
              <a:defRPr sz="400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37AF61D-0133-4115-ABC6-4A465184F36C}" type="datetime1">
              <a:rPr lang="es-ES" noProof="0" smtClean="0"/>
              <a:t>22/04/2024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091A9FD-CDA2-4BA5-8C18-59D6F59EB34A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55" r:id="rId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coimagroup.it/" TargetMode="External"/><Relationship Id="rId13" Type="http://schemas.openxmlformats.org/officeDocument/2006/relationships/image" Target="../media/image5.png"/><Relationship Id="rId18" Type="http://schemas.openxmlformats.org/officeDocument/2006/relationships/hyperlink" Target="https://archimede.kosmosoft.eu/es/index.php" TargetMode="External"/><Relationship Id="rId3" Type="http://schemas.openxmlformats.org/officeDocument/2006/relationships/hyperlink" Target="https://www.simatec.biz/" TargetMode="External"/><Relationship Id="rId21" Type="http://schemas.openxmlformats.org/officeDocument/2006/relationships/image" Target="../media/image9.png"/><Relationship Id="rId7" Type="http://schemas.openxmlformats.org/officeDocument/2006/relationships/hyperlink" Target="https://www.roto-frank.com/es/" TargetMode="External"/><Relationship Id="rId12" Type="http://schemas.openxmlformats.org/officeDocument/2006/relationships/hyperlink" Target="https://www.remmers.es/es_ES" TargetMode="External"/><Relationship Id="rId1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6" Type="http://schemas.openxmlformats.org/officeDocument/2006/relationships/hyperlink" Target="https://twt.tools/en/" TargetMode="External"/><Relationship Id="rId20" Type="http://schemas.openxmlformats.org/officeDocument/2006/relationships/hyperlink" Target="https://www.smartcabinet.eu/es/index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4.png"/><Relationship Id="rId5" Type="http://schemas.openxmlformats.org/officeDocument/2006/relationships/hyperlink" Target="https://www.roverplastik.it/" TargetMode="External"/><Relationship Id="rId15" Type="http://schemas.openxmlformats.org/officeDocument/2006/relationships/image" Target="../media/image6.png"/><Relationship Id="rId23" Type="http://schemas.openxmlformats.org/officeDocument/2006/relationships/image" Target="../media/image10.png"/><Relationship Id="rId10" Type="http://schemas.openxmlformats.org/officeDocument/2006/relationships/hyperlink" Target="https://www.vidalifinishing.com/es" TargetMode="External"/><Relationship Id="rId19" Type="http://schemas.openxmlformats.org/officeDocument/2006/relationships/image" Target="../media/image8.png"/><Relationship Id="rId4" Type="http://schemas.openxmlformats.org/officeDocument/2006/relationships/image" Target="../media/image1.png"/><Relationship Id="rId9" Type="http://schemas.openxmlformats.org/officeDocument/2006/relationships/image" Target="../media/image3.png"/><Relationship Id="rId14" Type="http://schemas.openxmlformats.org/officeDocument/2006/relationships/hyperlink" Target="http://www.ecoline.info/it" TargetMode="External"/><Relationship Id="rId22" Type="http://schemas.openxmlformats.org/officeDocument/2006/relationships/hyperlink" Target="https://ftt.roto-frank.com/es-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n 18" descr="Icono&#10;&#10;Descripción generada automáticamente con confianza baja">
            <a:hlinkClick r:id="rId3"/>
            <a:extLst>
              <a:ext uri="{FF2B5EF4-FFF2-40B4-BE49-F238E27FC236}">
                <a16:creationId xmlns:a16="http://schemas.microsoft.com/office/drawing/2014/main" id="{D19C9DDD-A062-6CA6-F88B-729C1D3CC6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8914" y="1827177"/>
            <a:ext cx="720000" cy="117584"/>
          </a:xfrm>
          <a:prstGeom prst="rect">
            <a:avLst/>
          </a:prstGeom>
        </p:spPr>
      </p:pic>
      <p:pic>
        <p:nvPicPr>
          <p:cNvPr id="44" name="Imagen 43" descr="Imagen que contiene objeto, reloj&#10;&#10;Descripción generada automáticamente">
            <a:hlinkClick r:id="rId5"/>
            <a:extLst>
              <a:ext uri="{FF2B5EF4-FFF2-40B4-BE49-F238E27FC236}">
                <a16:creationId xmlns:a16="http://schemas.microsoft.com/office/drawing/2014/main" id="{EF74AB3F-63D7-AC90-744B-9C648C16C3C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9709010">
            <a:off x="4853896" y="3707545"/>
            <a:ext cx="720000" cy="134086"/>
          </a:xfrm>
          <a:prstGeom prst="rect">
            <a:avLst/>
          </a:prstGeom>
        </p:spPr>
      </p:pic>
      <p:sp>
        <p:nvSpPr>
          <p:cNvPr id="51" name="CuadroTexto 50">
            <a:extLst>
              <a:ext uri="{FF2B5EF4-FFF2-40B4-BE49-F238E27FC236}">
                <a16:creationId xmlns:a16="http://schemas.microsoft.com/office/drawing/2014/main" id="{38C85503-4AF4-92EA-1779-F2724E7EE208}"/>
              </a:ext>
            </a:extLst>
          </p:cNvPr>
          <p:cNvSpPr txBox="1"/>
          <p:nvPr/>
        </p:nvSpPr>
        <p:spPr>
          <a:xfrm>
            <a:off x="695400" y="1123170"/>
            <a:ext cx="3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>
                <a:hlinkClick r:id="rId7"/>
              </a:rPr>
              <a:t>Fabricante líder mundial de herraje para ventana y puertas</a:t>
            </a:r>
            <a:endParaRPr lang="es-ES" sz="1200" dirty="0"/>
          </a:p>
        </p:txBody>
      </p:sp>
      <p:pic>
        <p:nvPicPr>
          <p:cNvPr id="54" name="Imagen 53" descr="Un letrero de color negro&#10;&#10;Descripción generada automáticamente con confianza baja">
            <a:hlinkClick r:id="rId8"/>
            <a:extLst>
              <a:ext uri="{FF2B5EF4-FFF2-40B4-BE49-F238E27FC236}">
                <a16:creationId xmlns:a16="http://schemas.microsoft.com/office/drawing/2014/main" id="{137917C8-D29C-1943-2473-99556F7445F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2176361">
            <a:off x="6615838" y="3731735"/>
            <a:ext cx="720000" cy="154161"/>
          </a:xfrm>
          <a:prstGeom prst="rect">
            <a:avLst/>
          </a:prstGeom>
        </p:spPr>
      </p:pic>
      <p:pic>
        <p:nvPicPr>
          <p:cNvPr id="56" name="Imagen 55" descr="Texto, Logotipo&#10;&#10;Descripción generada automáticamente">
            <a:hlinkClick r:id="rId10"/>
            <a:extLst>
              <a:ext uri="{FF2B5EF4-FFF2-40B4-BE49-F238E27FC236}">
                <a16:creationId xmlns:a16="http://schemas.microsoft.com/office/drawing/2014/main" id="{146C0713-1C70-D02A-8214-7BF39C6C3C0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19393173">
            <a:off x="6653047" y="2361384"/>
            <a:ext cx="720000" cy="210591"/>
          </a:xfrm>
          <a:prstGeom prst="rect">
            <a:avLst/>
          </a:prstGeom>
        </p:spPr>
      </p:pic>
      <p:pic>
        <p:nvPicPr>
          <p:cNvPr id="58" name="Imagen 57" descr="Logotipo&#10;&#10;Descripción generada automáticamente">
            <a:hlinkClick r:id="rId12"/>
            <a:extLst>
              <a:ext uri="{FF2B5EF4-FFF2-40B4-BE49-F238E27FC236}">
                <a16:creationId xmlns:a16="http://schemas.microsoft.com/office/drawing/2014/main" id="{AF5AD1E3-BD1F-14B1-A241-7A2272A1208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896707" y="2963373"/>
            <a:ext cx="720000" cy="305074"/>
          </a:xfrm>
          <a:prstGeom prst="rect">
            <a:avLst/>
          </a:prstGeom>
        </p:spPr>
      </p:pic>
      <p:pic>
        <p:nvPicPr>
          <p:cNvPr id="60" name="Imagen 59" descr="Logotipo&#10;&#10;Descripción generada automáticamente">
            <a:hlinkClick r:id="rId14"/>
            <a:extLst>
              <a:ext uri="{FF2B5EF4-FFF2-40B4-BE49-F238E27FC236}">
                <a16:creationId xmlns:a16="http://schemas.microsoft.com/office/drawing/2014/main" id="{B33B7260-3163-A1A8-094C-1E0D3E0FD941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 rot="4032117">
            <a:off x="6053478" y="3977304"/>
            <a:ext cx="720000" cy="245275"/>
          </a:xfrm>
          <a:prstGeom prst="rect">
            <a:avLst/>
          </a:prstGeom>
        </p:spPr>
      </p:pic>
      <p:pic>
        <p:nvPicPr>
          <p:cNvPr id="62" name="Imagen 61" descr="Logotipo&#10;&#10;Descripción generada automáticamente">
            <a:hlinkClick r:id="rId16"/>
            <a:extLst>
              <a:ext uri="{FF2B5EF4-FFF2-40B4-BE49-F238E27FC236}">
                <a16:creationId xmlns:a16="http://schemas.microsoft.com/office/drawing/2014/main" id="{7D5015A3-F788-230F-43F1-AA484708CCD9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293088" y="1815932"/>
            <a:ext cx="720000" cy="180408"/>
          </a:xfrm>
          <a:prstGeom prst="rect">
            <a:avLst/>
          </a:prstGeom>
        </p:spPr>
      </p:pic>
      <p:pic>
        <p:nvPicPr>
          <p:cNvPr id="64" name="Imagen 63" descr="Imagen que contiene Icono&#10;&#10;Descripción generada automáticamente">
            <a:hlinkClick r:id="rId18"/>
            <a:extLst>
              <a:ext uri="{FF2B5EF4-FFF2-40B4-BE49-F238E27FC236}">
                <a16:creationId xmlns:a16="http://schemas.microsoft.com/office/drawing/2014/main" id="{57301E98-7657-EEE4-261F-E22EFC7A9214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 rot="21287134">
            <a:off x="4566930" y="3030687"/>
            <a:ext cx="720000" cy="110321"/>
          </a:xfrm>
          <a:prstGeom prst="rect">
            <a:avLst/>
          </a:prstGeom>
        </p:spPr>
      </p:pic>
      <p:pic>
        <p:nvPicPr>
          <p:cNvPr id="66" name="Imagen 65" descr="Logotipo&#10;&#10;Descripción generada automáticamente">
            <a:hlinkClick r:id="rId20"/>
            <a:extLst>
              <a:ext uri="{FF2B5EF4-FFF2-40B4-BE49-F238E27FC236}">
                <a16:creationId xmlns:a16="http://schemas.microsoft.com/office/drawing/2014/main" id="{44AD2564-8188-88E9-5435-21FD4AD81D66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 rot="17443286">
            <a:off x="5355570" y="4132639"/>
            <a:ext cx="720000" cy="188979"/>
          </a:xfrm>
          <a:prstGeom prst="rect">
            <a:avLst/>
          </a:prstGeom>
        </p:spPr>
      </p:pic>
      <p:pic>
        <p:nvPicPr>
          <p:cNvPr id="68" name="Imagen 67" descr="Un letrero de color negro&#10;&#10;Descripción generada automáticamente con confianza baja">
            <a:hlinkClick r:id="rId22"/>
            <a:extLst>
              <a:ext uri="{FF2B5EF4-FFF2-40B4-BE49-F238E27FC236}">
                <a16:creationId xmlns:a16="http://schemas.microsoft.com/office/drawing/2014/main" id="{D68853EB-532F-68AA-B49B-61D056B22E84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 rot="1597630">
            <a:off x="4811697" y="2193733"/>
            <a:ext cx="720000" cy="294715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54C30E18-43BA-7C95-5A0D-C263EEE7D4DA}"/>
              </a:ext>
            </a:extLst>
          </p:cNvPr>
          <p:cNvSpPr txBox="1"/>
          <p:nvPr/>
        </p:nvSpPr>
        <p:spPr>
          <a:xfrm>
            <a:off x="755176" y="3007586"/>
            <a:ext cx="2308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>
                <a:hlinkClick r:id="rId18"/>
              </a:rPr>
              <a:t>El único software CRM/CAD/</a:t>
            </a:r>
          </a:p>
          <a:p>
            <a:r>
              <a:rPr lang="es-ES" sz="1200" dirty="0">
                <a:hlinkClick r:id="rId18"/>
              </a:rPr>
              <a:t>CAM/ERP para ventanas y puertas</a:t>
            </a:r>
            <a:endParaRPr lang="es-ES" sz="12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C2FB93A-75F5-59E8-1E4E-0D530DA5819A}"/>
              </a:ext>
            </a:extLst>
          </p:cNvPr>
          <p:cNvSpPr txBox="1"/>
          <p:nvPr/>
        </p:nvSpPr>
        <p:spPr>
          <a:xfrm>
            <a:off x="4131101" y="404665"/>
            <a:ext cx="28625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>
                <a:hlinkClick r:id="rId16"/>
              </a:rPr>
              <a:t>Fabricante líder en Europa de</a:t>
            </a:r>
          </a:p>
          <a:p>
            <a:r>
              <a:rPr lang="es-ES" sz="1200" dirty="0">
                <a:hlinkClick r:id="rId16"/>
              </a:rPr>
              <a:t>herramienta para la ventana</a:t>
            </a:r>
            <a:endParaRPr lang="es-ES" sz="12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FB610AD-D23E-9143-8E0E-FB373E513AFB}"/>
              </a:ext>
            </a:extLst>
          </p:cNvPr>
          <p:cNvSpPr txBox="1"/>
          <p:nvPr/>
        </p:nvSpPr>
        <p:spPr>
          <a:xfrm>
            <a:off x="8256240" y="1123170"/>
            <a:ext cx="36248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>
                <a:hlinkClick r:id="rId10"/>
              </a:rPr>
              <a:t>Vidali Finishing es una empresa que</a:t>
            </a:r>
          </a:p>
          <a:p>
            <a:r>
              <a:rPr lang="es-ES" sz="1200" dirty="0">
                <a:hlinkClick r:id="rId10"/>
              </a:rPr>
              <a:t> lleva más de 30 años fabricando e instalando sistemas </a:t>
            </a:r>
          </a:p>
          <a:p>
            <a:r>
              <a:rPr lang="es-ES" sz="1200" dirty="0">
                <a:hlinkClick r:id="rId10"/>
              </a:rPr>
              <a:t>completos para el pintado.</a:t>
            </a:r>
            <a:endParaRPr lang="es-ES" sz="12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6017CBD3-78AD-BA32-6554-6B92F9DE607D}"/>
              </a:ext>
            </a:extLst>
          </p:cNvPr>
          <p:cNvSpPr txBox="1"/>
          <p:nvPr/>
        </p:nvSpPr>
        <p:spPr>
          <a:xfrm>
            <a:off x="8904312" y="3856983"/>
            <a:ext cx="29179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0" i="0" dirty="0">
                <a:effectLst/>
                <a:highlight>
                  <a:srgbClr val="FFFFFF"/>
                </a:highlight>
                <a:hlinkClick r:id="rId8"/>
              </a:rPr>
              <a:t>Fabricante de sistemas para</a:t>
            </a:r>
          </a:p>
          <a:p>
            <a:r>
              <a:rPr lang="es-ES" sz="1200" b="0" i="0" dirty="0">
                <a:effectLst/>
                <a:highlight>
                  <a:srgbClr val="FFFFFF"/>
                </a:highlight>
                <a:hlinkClick r:id="rId8"/>
              </a:rPr>
              <a:t> la extracción, filtrado, almacenamiento de</a:t>
            </a:r>
          </a:p>
          <a:p>
            <a:r>
              <a:rPr lang="es-ES" sz="1200" b="0" i="0" dirty="0">
                <a:effectLst/>
                <a:highlight>
                  <a:srgbClr val="FFFFFF"/>
                </a:highlight>
                <a:hlinkClick r:id="rId8"/>
              </a:rPr>
              <a:t> residuos y desechos principalmente para el</a:t>
            </a:r>
          </a:p>
          <a:p>
            <a:r>
              <a:rPr lang="es-ES" sz="1200" b="0" i="0" dirty="0">
                <a:effectLst/>
                <a:highlight>
                  <a:srgbClr val="FFFFFF"/>
                </a:highlight>
                <a:hlinkClick r:id="rId8"/>
              </a:rPr>
              <a:t> procesamiento de la madera.</a:t>
            </a:r>
            <a:endParaRPr lang="es-ES" sz="1200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4ECDF931-D16B-42A6-5033-ED4401B70D8D}"/>
              </a:ext>
            </a:extLst>
          </p:cNvPr>
          <p:cNvSpPr txBox="1"/>
          <p:nvPr/>
        </p:nvSpPr>
        <p:spPr>
          <a:xfrm>
            <a:off x="369710" y="4396315"/>
            <a:ext cx="3012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>
                <a:hlinkClick r:id="rId5"/>
              </a:rPr>
              <a:t>Especialista en soluciones para la ventana de </a:t>
            </a:r>
          </a:p>
          <a:p>
            <a:r>
              <a:rPr lang="es-ES" sz="1200" dirty="0">
                <a:hlinkClick r:id="rId5"/>
              </a:rPr>
              <a:t>Madera y madera - aluminio.</a:t>
            </a:r>
            <a:endParaRPr lang="es-ES" sz="1200" dirty="0"/>
          </a:p>
        </p:txBody>
      </p:sp>
      <p:sp>
        <p:nvSpPr>
          <p:cNvPr id="11" name="CuadroTexto 10">
            <a:hlinkClick r:id="rId20"/>
            <a:extLst>
              <a:ext uri="{FF2B5EF4-FFF2-40B4-BE49-F238E27FC236}">
                <a16:creationId xmlns:a16="http://schemas.microsoft.com/office/drawing/2014/main" id="{6B5666FA-B0B1-F9B4-5A77-E7938D80BB51}"/>
              </a:ext>
            </a:extLst>
          </p:cNvPr>
          <p:cNvSpPr txBox="1"/>
          <p:nvPr/>
        </p:nvSpPr>
        <p:spPr>
          <a:xfrm>
            <a:off x="2213684" y="5589063"/>
            <a:ext cx="2580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 err="1">
                <a:hlinkClick r:id="rId20"/>
              </a:rPr>
              <a:t>Smartcabinet</a:t>
            </a:r>
            <a:r>
              <a:rPr lang="es-ES" sz="1200" dirty="0">
                <a:hlinkClick r:id="rId20"/>
              </a:rPr>
              <a:t> es el software </a:t>
            </a:r>
          </a:p>
          <a:p>
            <a:r>
              <a:rPr lang="es-ES" sz="1200" dirty="0">
                <a:hlinkClick r:id="rId20"/>
              </a:rPr>
              <a:t>especializado y dedicado al mobiliario </a:t>
            </a:r>
            <a:endParaRPr lang="es-ES" sz="1200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9285BFA4-719E-8784-BB37-489E42E482C7}"/>
              </a:ext>
            </a:extLst>
          </p:cNvPr>
          <p:cNvSpPr txBox="1"/>
          <p:nvPr/>
        </p:nvSpPr>
        <p:spPr>
          <a:xfrm>
            <a:off x="6888008" y="5373216"/>
            <a:ext cx="1927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>
                <a:hlinkClick r:id="rId14"/>
              </a:rPr>
              <a:t>Especialista en el preparado</a:t>
            </a:r>
          </a:p>
          <a:p>
            <a:r>
              <a:rPr lang="es-ES" sz="1200" dirty="0">
                <a:hlinkClick r:id="rId14"/>
              </a:rPr>
              <a:t> y lijado de la madera</a:t>
            </a:r>
            <a:endParaRPr lang="es-ES" sz="1200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0AAE148-5C93-1509-0B07-9F75DC946A29}"/>
              </a:ext>
            </a:extLst>
          </p:cNvPr>
          <p:cNvSpPr txBox="1"/>
          <p:nvPr/>
        </p:nvSpPr>
        <p:spPr>
          <a:xfrm>
            <a:off x="8904312" y="2634166"/>
            <a:ext cx="300915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>
                <a:hlinkClick r:id="rId12"/>
              </a:rPr>
              <a:t>Fabricante líder en tratamientos para madera</a:t>
            </a:r>
            <a:endParaRPr lang="es-ES" sz="1200" dirty="0"/>
          </a:p>
          <a:p>
            <a:endParaRPr lang="es-ES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794979DE-908D-0401-EF3E-5DC5389B7E57}"/>
              </a:ext>
            </a:extLst>
          </p:cNvPr>
          <p:cNvSpPr txBox="1"/>
          <p:nvPr/>
        </p:nvSpPr>
        <p:spPr>
          <a:xfrm>
            <a:off x="6639999" y="4629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CD6CC4E-6DBE-614F-D183-B9CA3C0619FF}"/>
              </a:ext>
            </a:extLst>
          </p:cNvPr>
          <p:cNvSpPr txBox="1"/>
          <p:nvPr/>
        </p:nvSpPr>
        <p:spPr>
          <a:xfrm>
            <a:off x="6413478" y="260648"/>
            <a:ext cx="38595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0" i="0" u="none" strike="noStrike" baseline="0" dirty="0">
                <a:solidFill>
                  <a:srgbClr val="8E57B6"/>
                </a:solidFill>
                <a:latin typeface="Calibri" panose="020F0502020204030204" pitchFamily="34" charset="0"/>
                <a:hlinkClick r:id="rId3"/>
              </a:rPr>
              <a:t>Empresa especialista en el mundo del cerramiento</a:t>
            </a:r>
          </a:p>
          <a:p>
            <a:r>
              <a:rPr lang="es-ES" sz="1400" b="0" i="0" u="none" strike="noStrike" baseline="0" dirty="0">
                <a:solidFill>
                  <a:srgbClr val="8E57B6"/>
                </a:solidFill>
                <a:latin typeface="Calibri" panose="020F0502020204030204" pitchFamily="34" charset="0"/>
                <a:hlinkClick r:id="rId3"/>
              </a:rPr>
              <a:t>de madera y madera aluminio.</a:t>
            </a:r>
            <a:endParaRPr lang="es-ES" sz="1400" dirty="0"/>
          </a:p>
        </p:txBody>
      </p:sp>
      <p:pic>
        <p:nvPicPr>
          <p:cNvPr id="8" name="Imagen 7" descr="Icono&#10;&#10;Descripción generada automáticamente con confianza baja">
            <a:extLst>
              <a:ext uri="{FF2B5EF4-FFF2-40B4-BE49-F238E27FC236}">
                <a16:creationId xmlns:a16="http://schemas.microsoft.com/office/drawing/2014/main" id="{92F59553-16A6-BF7C-E54F-97F9542BDD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68" y="74563"/>
            <a:ext cx="4042616" cy="660204"/>
          </a:xfrm>
          <a:prstGeom prst="rect">
            <a:avLst/>
          </a:prstGeom>
        </p:spPr>
      </p:pic>
      <p:pic>
        <p:nvPicPr>
          <p:cNvPr id="6" name="Imagen 5" descr="Icono&#10;&#10;Descripción generada automáticamente con confianza baja">
            <a:extLst>
              <a:ext uri="{FF2B5EF4-FFF2-40B4-BE49-F238E27FC236}">
                <a16:creationId xmlns:a16="http://schemas.microsoft.com/office/drawing/2014/main" id="{25241B00-8A3E-295E-ECB4-FA7DAE06CB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452" y="6597352"/>
            <a:ext cx="720000" cy="117584"/>
          </a:xfrm>
          <a:prstGeom prst="rect">
            <a:avLst/>
          </a:prstGeom>
        </p:spPr>
      </p:pic>
      <p:pic>
        <p:nvPicPr>
          <p:cNvPr id="15" name="Imagen 14" descr="Texto, Logotipo&#10;&#10;Descripción generada automáticamente">
            <a:hlinkClick r:id="rId10"/>
            <a:extLst>
              <a:ext uri="{FF2B5EF4-FFF2-40B4-BE49-F238E27FC236}">
                <a16:creationId xmlns:a16="http://schemas.microsoft.com/office/drawing/2014/main" id="{1A3E6986-8724-1C5A-06F1-0938D428223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286849" y="6498804"/>
            <a:ext cx="720000" cy="210591"/>
          </a:xfrm>
          <a:prstGeom prst="rect">
            <a:avLst/>
          </a:prstGeom>
        </p:spPr>
      </p:pic>
      <p:pic>
        <p:nvPicPr>
          <p:cNvPr id="16" name="Imagen 15" descr="Logotipo&#10;&#10;Descripción generada automáticamente">
            <a:hlinkClick r:id="rId16"/>
            <a:extLst>
              <a:ext uri="{FF2B5EF4-FFF2-40B4-BE49-F238E27FC236}">
                <a16:creationId xmlns:a16="http://schemas.microsoft.com/office/drawing/2014/main" id="{D6C1EDEC-8A1A-CD4C-FD1A-85ED69F71F68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911424" y="6565940"/>
            <a:ext cx="720000" cy="180408"/>
          </a:xfrm>
          <a:prstGeom prst="rect">
            <a:avLst/>
          </a:prstGeom>
        </p:spPr>
      </p:pic>
      <p:pic>
        <p:nvPicPr>
          <p:cNvPr id="18" name="Imagen 17" descr="Imagen que contiene objeto, reloj&#10;&#10;Descripción generada automáticamente">
            <a:hlinkClick r:id="rId5"/>
            <a:extLst>
              <a:ext uri="{FF2B5EF4-FFF2-40B4-BE49-F238E27FC236}">
                <a16:creationId xmlns:a16="http://schemas.microsoft.com/office/drawing/2014/main" id="{7C8BAD77-D109-9FEE-3BB9-45A554313D5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56513" y="6597352"/>
            <a:ext cx="720000" cy="134086"/>
          </a:xfrm>
          <a:prstGeom prst="rect">
            <a:avLst/>
          </a:prstGeom>
        </p:spPr>
      </p:pic>
      <p:pic>
        <p:nvPicPr>
          <p:cNvPr id="20" name="Imagen 19" descr="Un letrero de color negro&#10;&#10;Descripción generada automáticamente con confianza baja">
            <a:hlinkClick r:id="rId22"/>
            <a:extLst>
              <a:ext uri="{FF2B5EF4-FFF2-40B4-BE49-F238E27FC236}">
                <a16:creationId xmlns:a16="http://schemas.microsoft.com/office/drawing/2014/main" id="{16073806-4F61-193A-B50D-B2BE96A02D5B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2975643" y="6487096"/>
            <a:ext cx="720000" cy="294715"/>
          </a:xfrm>
          <a:prstGeom prst="rect">
            <a:avLst/>
          </a:prstGeom>
        </p:spPr>
      </p:pic>
      <p:pic>
        <p:nvPicPr>
          <p:cNvPr id="22" name="Imagen 21" descr="Imagen que contiene Icono&#10;&#10;Descripción generada automáticamente">
            <a:hlinkClick r:id="rId18"/>
            <a:extLst>
              <a:ext uri="{FF2B5EF4-FFF2-40B4-BE49-F238E27FC236}">
                <a16:creationId xmlns:a16="http://schemas.microsoft.com/office/drawing/2014/main" id="{CE7FA5DC-C50F-9E0E-6474-C049E69828FD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4030318" y="6574111"/>
            <a:ext cx="720000" cy="110321"/>
          </a:xfrm>
          <a:prstGeom prst="rect">
            <a:avLst/>
          </a:prstGeom>
        </p:spPr>
      </p:pic>
      <p:pic>
        <p:nvPicPr>
          <p:cNvPr id="23" name="Imagen 22" descr="Logotipo&#10;&#10;Descripción generada automáticamente">
            <a:hlinkClick r:id="rId12"/>
            <a:extLst>
              <a:ext uri="{FF2B5EF4-FFF2-40B4-BE49-F238E27FC236}">
                <a16:creationId xmlns:a16="http://schemas.microsoft.com/office/drawing/2014/main" id="{2E7BB7F8-15EC-6294-6224-889C48CD4F1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661664" y="6457125"/>
            <a:ext cx="720000" cy="305074"/>
          </a:xfrm>
          <a:prstGeom prst="rect">
            <a:avLst/>
          </a:prstGeom>
        </p:spPr>
      </p:pic>
      <p:pic>
        <p:nvPicPr>
          <p:cNvPr id="24" name="Imagen 23" descr="Logotipo&#10;&#10;Descripción generada automáticamente">
            <a:hlinkClick r:id="rId14"/>
            <a:extLst>
              <a:ext uri="{FF2B5EF4-FFF2-40B4-BE49-F238E27FC236}">
                <a16:creationId xmlns:a16="http://schemas.microsoft.com/office/drawing/2014/main" id="{80B7BAAA-6E55-7E8F-3C65-61E26D6D870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343269" y="6515217"/>
            <a:ext cx="720000" cy="245275"/>
          </a:xfrm>
          <a:prstGeom prst="rect">
            <a:avLst/>
          </a:prstGeom>
        </p:spPr>
      </p:pic>
      <p:pic>
        <p:nvPicPr>
          <p:cNvPr id="25" name="Imagen 24" descr="Un letrero de color negro&#10;&#10;Descripción generada automáticamente con confianza baja">
            <a:hlinkClick r:id="rId8"/>
            <a:extLst>
              <a:ext uri="{FF2B5EF4-FFF2-40B4-BE49-F238E27FC236}">
                <a16:creationId xmlns:a16="http://schemas.microsoft.com/office/drawing/2014/main" id="{6E2DF890-C47C-0833-CED1-F8FBC6033CB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737486" y="6579542"/>
            <a:ext cx="720000" cy="154161"/>
          </a:xfrm>
          <a:prstGeom prst="rect">
            <a:avLst/>
          </a:prstGeom>
        </p:spPr>
      </p:pic>
      <p:pic>
        <p:nvPicPr>
          <p:cNvPr id="26" name="Imagen 25" descr="Logotipo&#10;&#10;Descripción generada automáticamente">
            <a:hlinkClick r:id="rId20"/>
            <a:extLst>
              <a:ext uri="{FF2B5EF4-FFF2-40B4-BE49-F238E27FC236}">
                <a16:creationId xmlns:a16="http://schemas.microsoft.com/office/drawing/2014/main" id="{3FB6D504-DFAF-9143-F508-7951E22C9FDC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11069092" y="6534784"/>
            <a:ext cx="720000" cy="188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4839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Custom 8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61418199_TF56213903_Win32" id="{8F83E077-812F-4CAB-8D4E-2AC138D92CD5}" vid="{D55AC75D-C009-469E-9958-6929B86C3DFF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la oficin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D5F5574-CAEC-4664-9061-9EB92EBF43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52A5D6F-2EC7-4F92-BB99-6E8D38273817}">
  <ds:schemaRefs>
    <ds:schemaRef ds:uri="http://schemas.microsoft.com/office/2006/documentManagement/types"/>
    <ds:schemaRef ds:uri="http://purl.org/dc/dcmitype/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16c05727-aa75-4e4a-9b5f-8a80a1165891"/>
    <ds:schemaRef ds:uri="71af3243-3dd4-4a8d-8c0d-dd76da1f02a5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AB1209DC-19ED-490B-8FA0-B053AECC6E2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Gráfico circular de infografía </Template>
  <TotalTime>232</TotalTime>
  <Words>130</Words>
  <Application>Microsoft Office PowerPoint</Application>
  <PresentationFormat>Panorámica</PresentationFormat>
  <Paragraphs>22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Tema de Office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Sergio</dc:creator>
  <cp:keywords/>
  <dc:description/>
  <cp:lastModifiedBy>Sergio</cp:lastModifiedBy>
  <cp:revision>10</cp:revision>
  <cp:lastPrinted>2024-04-22T09:15:20Z</cp:lastPrinted>
  <dcterms:created xsi:type="dcterms:W3CDTF">2024-04-18T09:25:02Z</dcterms:created>
  <dcterms:modified xsi:type="dcterms:W3CDTF">2024-04-22T09:39:23Z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